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0" r:id="rId1"/>
  </p:sldMasterIdLst>
  <p:sldIdLst>
    <p:sldId id="256" r:id="rId2"/>
  </p:sldIdLst>
  <p:sldSz cx="36576000" cy="27432000"/>
  <p:notesSz cx="6858000" cy="9144000"/>
  <p:defaultTextStyle>
    <a:defPPr>
      <a:defRPr lang="en-US"/>
    </a:defPPr>
    <a:lvl1pPr marL="0" algn="l" defTabSz="3072384" rtl="0" eaLnBrk="1" latinLnBrk="0" hangingPunct="1">
      <a:defRPr sz="6048" kern="1200">
        <a:solidFill>
          <a:schemeClr val="tx1"/>
        </a:solidFill>
        <a:latin typeface="+mn-lt"/>
        <a:ea typeface="+mn-ea"/>
        <a:cs typeface="+mn-cs"/>
      </a:defRPr>
    </a:lvl1pPr>
    <a:lvl2pPr marL="1536192" algn="l" defTabSz="3072384" rtl="0" eaLnBrk="1" latinLnBrk="0" hangingPunct="1">
      <a:defRPr sz="6048" kern="1200">
        <a:solidFill>
          <a:schemeClr val="tx1"/>
        </a:solidFill>
        <a:latin typeface="+mn-lt"/>
        <a:ea typeface="+mn-ea"/>
        <a:cs typeface="+mn-cs"/>
      </a:defRPr>
    </a:lvl2pPr>
    <a:lvl3pPr marL="3072384" algn="l" defTabSz="3072384" rtl="0" eaLnBrk="1" latinLnBrk="0" hangingPunct="1">
      <a:defRPr sz="6048" kern="1200">
        <a:solidFill>
          <a:schemeClr val="tx1"/>
        </a:solidFill>
        <a:latin typeface="+mn-lt"/>
        <a:ea typeface="+mn-ea"/>
        <a:cs typeface="+mn-cs"/>
      </a:defRPr>
    </a:lvl3pPr>
    <a:lvl4pPr marL="4608576" algn="l" defTabSz="3072384" rtl="0" eaLnBrk="1" latinLnBrk="0" hangingPunct="1">
      <a:defRPr sz="6048" kern="1200">
        <a:solidFill>
          <a:schemeClr val="tx1"/>
        </a:solidFill>
        <a:latin typeface="+mn-lt"/>
        <a:ea typeface="+mn-ea"/>
        <a:cs typeface="+mn-cs"/>
      </a:defRPr>
    </a:lvl4pPr>
    <a:lvl5pPr marL="6144768" algn="l" defTabSz="3072384" rtl="0" eaLnBrk="1" latinLnBrk="0" hangingPunct="1">
      <a:defRPr sz="6048" kern="1200">
        <a:solidFill>
          <a:schemeClr val="tx1"/>
        </a:solidFill>
        <a:latin typeface="+mn-lt"/>
        <a:ea typeface="+mn-ea"/>
        <a:cs typeface="+mn-cs"/>
      </a:defRPr>
    </a:lvl5pPr>
    <a:lvl6pPr marL="7680960" algn="l" defTabSz="3072384" rtl="0" eaLnBrk="1" latinLnBrk="0" hangingPunct="1">
      <a:defRPr sz="6048" kern="1200">
        <a:solidFill>
          <a:schemeClr val="tx1"/>
        </a:solidFill>
        <a:latin typeface="+mn-lt"/>
        <a:ea typeface="+mn-ea"/>
        <a:cs typeface="+mn-cs"/>
      </a:defRPr>
    </a:lvl6pPr>
    <a:lvl7pPr marL="9217152" algn="l" defTabSz="3072384" rtl="0" eaLnBrk="1" latinLnBrk="0" hangingPunct="1">
      <a:defRPr sz="6048" kern="1200">
        <a:solidFill>
          <a:schemeClr val="tx1"/>
        </a:solidFill>
        <a:latin typeface="+mn-lt"/>
        <a:ea typeface="+mn-ea"/>
        <a:cs typeface="+mn-cs"/>
      </a:defRPr>
    </a:lvl7pPr>
    <a:lvl8pPr marL="10753344" algn="l" defTabSz="3072384" rtl="0" eaLnBrk="1" latinLnBrk="0" hangingPunct="1">
      <a:defRPr sz="6048" kern="1200">
        <a:solidFill>
          <a:schemeClr val="tx1"/>
        </a:solidFill>
        <a:latin typeface="+mn-lt"/>
        <a:ea typeface="+mn-ea"/>
        <a:cs typeface="+mn-cs"/>
      </a:defRPr>
    </a:lvl8pPr>
    <a:lvl9pPr marL="12289536" algn="l" defTabSz="3072384" rtl="0" eaLnBrk="1" latinLnBrk="0" hangingPunct="1">
      <a:defRPr sz="604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40">
          <p15:clr>
            <a:srgbClr val="A4A3A4"/>
          </p15:clr>
        </p15:guide>
        <p15:guide id="2" pos="115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31"/>
    <p:restoredTop sz="94712"/>
  </p:normalViewPr>
  <p:slideViewPr>
    <p:cSldViewPr snapToGrid="0" snapToObjects="1">
      <p:cViewPr>
        <p:scale>
          <a:sx n="51" d="100"/>
          <a:sy n="51" d="100"/>
        </p:scale>
        <p:origin x="144" y="-3856"/>
      </p:cViewPr>
      <p:guideLst>
        <p:guide orient="horz" pos="8640"/>
        <p:guide pos="115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jpg>
</file>

<file path=ppt/media/image11.png>
</file>

<file path=ppt/media/image12.png>
</file>

<file path=ppt/media/image2.jpg>
</file>

<file path=ppt/media/image3.png>
</file>

<file path=ppt/media/image4.png>
</file>

<file path=ppt/media/image5.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77256" y="2384076"/>
            <a:ext cx="30042024" cy="12855928"/>
          </a:xfrm>
        </p:spPr>
        <p:txBody>
          <a:bodyPr anchor="b">
            <a:normAutofit/>
          </a:bodyPr>
          <a:lstStyle>
            <a:lvl1pPr algn="ctr">
              <a:defRPr sz="160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277256" y="15544800"/>
            <a:ext cx="30042024" cy="8876432"/>
          </a:xfrm>
        </p:spPr>
        <p:txBody>
          <a:bodyPr anchor="t">
            <a:normAutofit/>
          </a:bodyPr>
          <a:lstStyle>
            <a:lvl1pPr marL="0" indent="0" algn="ctr">
              <a:buNone/>
              <a:defRPr sz="7200">
                <a:gradFill flip="none" rotWithShape="1">
                  <a:gsLst>
                    <a:gs pos="0">
                      <a:schemeClr val="tx1"/>
                    </a:gs>
                    <a:gs pos="100000">
                      <a:schemeClr val="tx1">
                        <a:lumMod val="75000"/>
                      </a:schemeClr>
                    </a:gs>
                  </a:gsLst>
                  <a:lin ang="0" scaled="1"/>
                  <a:tileRect/>
                </a:gradFill>
              </a:defRPr>
            </a:lvl1pPr>
            <a:lvl2pPr marL="1828800" indent="0" algn="ctr">
              <a:buNone/>
              <a:defRPr>
                <a:solidFill>
                  <a:schemeClr val="tx1">
                    <a:tint val="75000"/>
                  </a:schemeClr>
                </a:solidFill>
              </a:defRPr>
            </a:lvl2pPr>
            <a:lvl3pPr marL="3657600" indent="0" algn="ctr">
              <a:buNone/>
              <a:defRPr>
                <a:solidFill>
                  <a:schemeClr val="tx1">
                    <a:tint val="75000"/>
                  </a:schemeClr>
                </a:solidFill>
              </a:defRPr>
            </a:lvl3pPr>
            <a:lvl4pPr marL="5486400" indent="0" algn="ctr">
              <a:buNone/>
              <a:defRPr>
                <a:solidFill>
                  <a:schemeClr val="tx1">
                    <a:tint val="75000"/>
                  </a:schemeClr>
                </a:solidFill>
              </a:defRPr>
            </a:lvl4pPr>
            <a:lvl5pPr marL="7315200" indent="0" algn="ctr">
              <a:buNone/>
              <a:defRPr>
                <a:solidFill>
                  <a:schemeClr val="tx1">
                    <a:tint val="75000"/>
                  </a:schemeClr>
                </a:solidFill>
              </a:defRPr>
            </a:lvl5pPr>
            <a:lvl6pPr marL="9144000" indent="0" algn="ctr">
              <a:buNone/>
              <a:defRPr>
                <a:solidFill>
                  <a:schemeClr val="tx1">
                    <a:tint val="75000"/>
                  </a:schemeClr>
                </a:solidFill>
              </a:defRPr>
            </a:lvl6pPr>
            <a:lvl7pPr marL="10972800" indent="0" algn="ctr">
              <a:buNone/>
              <a:defRPr>
                <a:solidFill>
                  <a:schemeClr val="tx1">
                    <a:tint val="75000"/>
                  </a:schemeClr>
                </a:solidFill>
              </a:defRPr>
            </a:lvl7pPr>
            <a:lvl8pPr marL="12801600" indent="0" algn="ctr">
              <a:buNone/>
              <a:defRPr>
                <a:solidFill>
                  <a:schemeClr val="tx1">
                    <a:tint val="75000"/>
                  </a:schemeClr>
                </a:solidFill>
              </a:defRPr>
            </a:lvl8pPr>
            <a:lvl9pPr marL="146304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54683270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70710" y="17509942"/>
            <a:ext cx="29652028" cy="3630020"/>
          </a:xfrm>
        </p:spPr>
        <p:txBody>
          <a:bodyPr anchor="b">
            <a:normAutofit/>
          </a:bodyPr>
          <a:lstStyle>
            <a:lvl1pPr algn="l">
              <a:defRPr sz="8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670714" y="3984752"/>
            <a:ext cx="29205708" cy="1192450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6400"/>
            </a:lvl1pPr>
            <a:lvl2pPr marL="1828800" indent="0">
              <a:buNone/>
              <a:defRPr sz="6400"/>
            </a:lvl2pPr>
            <a:lvl3pPr marL="3657600" indent="0">
              <a:buNone/>
              <a:defRPr sz="6400"/>
            </a:lvl3pPr>
            <a:lvl4pPr marL="5486400" indent="0">
              <a:buNone/>
              <a:defRPr sz="6400"/>
            </a:lvl4pPr>
            <a:lvl5pPr marL="7315200" indent="0">
              <a:buNone/>
              <a:defRPr sz="6400"/>
            </a:lvl5pPr>
            <a:lvl6pPr marL="9144000" indent="0">
              <a:buNone/>
              <a:defRPr sz="6400"/>
            </a:lvl6pPr>
            <a:lvl7pPr marL="10972800" indent="0">
              <a:buNone/>
              <a:defRPr sz="6400"/>
            </a:lvl7pPr>
            <a:lvl8pPr marL="12801600" indent="0">
              <a:buNone/>
              <a:defRPr sz="6400"/>
            </a:lvl8pPr>
            <a:lvl9pPr marL="14630400" indent="0">
              <a:buNone/>
              <a:defRPr sz="64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3670710" y="21139960"/>
            <a:ext cx="29652028" cy="3268280"/>
          </a:xfrm>
        </p:spPr>
        <p:txBody>
          <a:bodyPr>
            <a:normAutofit/>
          </a:bodyPr>
          <a:lstStyle>
            <a:lvl1pPr marL="0" indent="0">
              <a:buNone/>
              <a:defRPr sz="56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D167F8-FB13-3641-BA08-1E4B3FF5E496}" type="datetimeFigureOut">
              <a:rPr lang="en-US" smtClean="0"/>
              <a:t>8/1/16</a:t>
            </a:fld>
            <a:endParaRPr lang="en-US" dirty="0"/>
          </a:p>
        </p:txBody>
      </p:sp>
      <p:sp>
        <p:nvSpPr>
          <p:cNvPr id="6" name="Footer Placeholder 5"/>
          <p:cNvSpPr>
            <a:spLocks noGrp="1"/>
          </p:cNvSpPr>
          <p:nvPr>
            <p:ph type="ftr" sz="quarter" idx="11"/>
          </p:nvPr>
        </p:nvSpPr>
        <p:spPr>
          <a:xfrm>
            <a:off x="3670712" y="24725378"/>
            <a:ext cx="21349112" cy="1460500"/>
          </a:xfrm>
        </p:spPr>
        <p:txBody>
          <a:bodyPr/>
          <a:lstStyle/>
          <a:p>
            <a:endParaRPr lang="en-US" dirty="0"/>
          </a:p>
        </p:txBody>
      </p:sp>
      <p:sp>
        <p:nvSpPr>
          <p:cNvPr id="7" name="Slide Number Placeholder 6"/>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215634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3273388" y="2384072"/>
            <a:ext cx="30045896" cy="12551128"/>
          </a:xfrm>
        </p:spPr>
        <p:txBody>
          <a:bodyPr anchor="ctr">
            <a:normAutofit/>
          </a:bodyPr>
          <a:lstStyle>
            <a:lvl1pPr algn="l">
              <a:defRPr sz="11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3273388" y="17373600"/>
            <a:ext cx="30045896" cy="7034640"/>
          </a:xfrm>
        </p:spPr>
        <p:txBody>
          <a:bodyPr anchor="ctr">
            <a:normAutofit/>
          </a:bodyPr>
          <a:lstStyle>
            <a:lvl1pPr marL="0" indent="0" algn="l">
              <a:buNone/>
              <a:defRPr sz="7200">
                <a:gradFill flip="none" rotWithShape="1">
                  <a:gsLst>
                    <a:gs pos="0">
                      <a:schemeClr val="tx1"/>
                    </a:gs>
                    <a:gs pos="100000">
                      <a:schemeClr val="tx1">
                        <a:lumMod val="75000"/>
                      </a:schemeClr>
                    </a:gs>
                  </a:gsLst>
                  <a:lin ang="5400000" scaled="0"/>
                  <a:tileRect/>
                </a:gra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3563641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2335274" y="3441104"/>
            <a:ext cx="1829276" cy="2339104"/>
          </a:xfrm>
          <a:prstGeom prst="rect">
            <a:avLst/>
          </a:prstGeom>
        </p:spPr>
        <p:txBody>
          <a:bodyPr vert="horz" lIns="365760" tIns="182880" rIns="365760" bIns="1828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32000" dirty="0">
                <a:solidFill>
                  <a:schemeClr val="accent1"/>
                </a:solidFill>
              </a:rPr>
              <a:t>“</a:t>
            </a:r>
          </a:p>
        </p:txBody>
      </p:sp>
      <p:sp>
        <p:nvSpPr>
          <p:cNvPr id="15" name="TextBox 14"/>
          <p:cNvSpPr txBox="1"/>
          <p:nvPr/>
        </p:nvSpPr>
        <p:spPr>
          <a:xfrm>
            <a:off x="31555290" y="11943692"/>
            <a:ext cx="1829276" cy="2339104"/>
          </a:xfrm>
          <a:prstGeom prst="rect">
            <a:avLst/>
          </a:prstGeom>
        </p:spPr>
        <p:txBody>
          <a:bodyPr vert="horz" lIns="365760" tIns="182880" rIns="365760" bIns="1828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32000" dirty="0">
                <a:solidFill>
                  <a:schemeClr val="accent1"/>
                </a:solidFill>
              </a:rPr>
              <a:t>”</a:t>
            </a:r>
          </a:p>
        </p:txBody>
      </p:sp>
      <p:sp>
        <p:nvSpPr>
          <p:cNvPr id="2" name="Title 1"/>
          <p:cNvSpPr>
            <a:spLocks noGrp="1"/>
          </p:cNvSpPr>
          <p:nvPr>
            <p:ph type="title"/>
          </p:nvPr>
        </p:nvSpPr>
        <p:spPr>
          <a:xfrm>
            <a:off x="4339770" y="2384074"/>
            <a:ext cx="27896460" cy="12176316"/>
          </a:xfrm>
        </p:spPr>
        <p:txBody>
          <a:bodyPr anchor="ctr">
            <a:normAutofit/>
          </a:bodyPr>
          <a:lstStyle>
            <a:lvl1pPr algn="l">
              <a:defRPr sz="11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5025744" y="14602424"/>
            <a:ext cx="26524512" cy="1524000"/>
          </a:xfrm>
        </p:spPr>
        <p:txBody>
          <a:bodyPr anchor="ctr">
            <a:normAutofit/>
          </a:bodyPr>
          <a:lstStyle>
            <a:lvl1pPr marL="0" indent="0">
              <a:buFontTx/>
              <a:buNone/>
              <a:defRPr sz="5600"/>
            </a:lvl1pPr>
            <a:lvl2pPr marL="1828800" indent="0">
              <a:buFontTx/>
              <a:buNone/>
              <a:defRPr/>
            </a:lvl2pPr>
            <a:lvl3pPr marL="3657600" indent="0">
              <a:buFontTx/>
              <a:buNone/>
              <a:defRPr/>
            </a:lvl3pPr>
            <a:lvl4pPr marL="5486400" indent="0">
              <a:buFontTx/>
              <a:buNone/>
              <a:defRPr/>
            </a:lvl4pPr>
            <a:lvl5pPr marL="73152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3273390" y="18564824"/>
            <a:ext cx="30045892" cy="5791200"/>
          </a:xfrm>
        </p:spPr>
        <p:txBody>
          <a:bodyPr anchor="ctr">
            <a:normAutofit/>
          </a:bodyPr>
          <a:lstStyle>
            <a:lvl1pPr marL="0" indent="0" algn="l">
              <a:buNone/>
              <a:defRPr sz="7200">
                <a:gradFill flip="none" rotWithShape="1">
                  <a:gsLst>
                    <a:gs pos="0">
                      <a:schemeClr val="tx1"/>
                    </a:gs>
                    <a:gs pos="100000">
                      <a:schemeClr val="tx1">
                        <a:lumMod val="75000"/>
                      </a:schemeClr>
                    </a:gs>
                  </a:gsLst>
                  <a:lin ang="0" scaled="1"/>
                  <a:tileRect/>
                </a:gra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8738099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3273388" y="14414264"/>
            <a:ext cx="30049352" cy="5875200"/>
          </a:xfrm>
        </p:spPr>
        <p:txBody>
          <a:bodyPr anchor="b">
            <a:normAutofit/>
          </a:bodyPr>
          <a:lstStyle>
            <a:lvl1pPr algn="l">
              <a:defRPr sz="11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3284062" y="20289464"/>
            <a:ext cx="30049356" cy="4118776"/>
          </a:xfrm>
        </p:spPr>
        <p:txBody>
          <a:bodyPr anchor="t">
            <a:normAutofit/>
          </a:bodyPr>
          <a:lstStyle>
            <a:lvl1pPr marL="0" indent="0" algn="l">
              <a:buNone/>
              <a:defRPr sz="7200">
                <a:gradFill flip="none" rotWithShape="1">
                  <a:gsLst>
                    <a:gs pos="0">
                      <a:schemeClr val="tx1"/>
                    </a:gs>
                    <a:gs pos="100000">
                      <a:schemeClr val="tx1">
                        <a:lumMod val="75000"/>
                      </a:schemeClr>
                    </a:gs>
                  </a:gsLst>
                  <a:lin ang="5400000" scaled="0"/>
                  <a:tileRect/>
                </a:gra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6303825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extBox 12"/>
          <p:cNvSpPr txBox="1"/>
          <p:nvPr/>
        </p:nvSpPr>
        <p:spPr>
          <a:xfrm>
            <a:off x="2335274" y="3015404"/>
            <a:ext cx="1829276" cy="2339104"/>
          </a:xfrm>
          <a:prstGeom prst="rect">
            <a:avLst/>
          </a:prstGeom>
        </p:spPr>
        <p:txBody>
          <a:bodyPr vert="horz" lIns="365760" tIns="182880" rIns="365760" bIns="1828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32000" dirty="0">
                <a:solidFill>
                  <a:schemeClr val="accent1"/>
                </a:solidFill>
              </a:rPr>
              <a:t>“</a:t>
            </a:r>
          </a:p>
        </p:txBody>
      </p:sp>
      <p:sp>
        <p:nvSpPr>
          <p:cNvPr id="16" name="TextBox 15"/>
          <p:cNvSpPr txBox="1"/>
          <p:nvPr/>
        </p:nvSpPr>
        <p:spPr>
          <a:xfrm>
            <a:off x="31550226" y="11517992"/>
            <a:ext cx="1829276" cy="2339104"/>
          </a:xfrm>
          <a:prstGeom prst="rect">
            <a:avLst/>
          </a:prstGeom>
        </p:spPr>
        <p:txBody>
          <a:bodyPr vert="horz" lIns="365760" tIns="182880" rIns="365760" bIns="1828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32000" dirty="0">
                <a:solidFill>
                  <a:schemeClr val="accent1"/>
                </a:solidFill>
              </a:rPr>
              <a:t>”</a:t>
            </a:r>
          </a:p>
        </p:txBody>
      </p:sp>
      <p:sp>
        <p:nvSpPr>
          <p:cNvPr id="2" name="Title 1"/>
          <p:cNvSpPr>
            <a:spLocks noGrp="1"/>
          </p:cNvSpPr>
          <p:nvPr>
            <p:ph type="title"/>
          </p:nvPr>
        </p:nvSpPr>
        <p:spPr>
          <a:xfrm>
            <a:off x="4339770" y="2384074"/>
            <a:ext cx="27896460" cy="11377476"/>
          </a:xfrm>
        </p:spPr>
        <p:txBody>
          <a:bodyPr anchor="ctr">
            <a:normAutofit/>
          </a:bodyPr>
          <a:lstStyle>
            <a:lvl1pPr algn="l">
              <a:defRPr sz="11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3273388" y="15544800"/>
            <a:ext cx="30049352" cy="4214648"/>
          </a:xfrm>
        </p:spPr>
        <p:txBody>
          <a:bodyPr vert="horz" lIns="91440" tIns="45720" rIns="91440" bIns="45720" rtlCol="0" anchor="b">
            <a:normAutofit/>
          </a:bodyPr>
          <a:lstStyle>
            <a:lvl1pPr>
              <a:buNone/>
              <a:defRPr lang="en-US" sz="8000" b="0" cap="all" dirty="0">
                <a:ln w="3175" cmpd="sng">
                  <a:noFill/>
                </a:ln>
                <a:gradFill flip="none" rotWithShape="1">
                  <a:gsLst>
                    <a:gs pos="0">
                      <a:schemeClr val="tx1"/>
                    </a:gs>
                    <a:gs pos="100000">
                      <a:schemeClr val="tx1">
                        <a:lumMod val="75000"/>
                      </a:schemeClr>
                    </a:gs>
                  </a:gsLst>
                  <a:lin ang="0" scaled="1"/>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3273388" y="19759448"/>
            <a:ext cx="30049352" cy="4648792"/>
          </a:xfrm>
        </p:spPr>
        <p:txBody>
          <a:bodyPr anchor="t">
            <a:normAutofit/>
          </a:bodyPr>
          <a:lstStyle>
            <a:lvl1pPr marL="0" indent="0" algn="l">
              <a:buNone/>
              <a:defRPr sz="6400">
                <a:gradFill flip="none" rotWithShape="1">
                  <a:gsLst>
                    <a:gs pos="0">
                      <a:schemeClr val="tx1"/>
                    </a:gs>
                    <a:gs pos="100000">
                      <a:schemeClr val="tx1">
                        <a:lumMod val="75000"/>
                      </a:schemeClr>
                    </a:gs>
                  </a:gsLst>
                  <a:lin ang="5400000" scaled="0"/>
                  <a:tileRect/>
                </a:gradFill>
              </a:defRPr>
            </a:lvl1pPr>
            <a:lvl2pPr marL="1828800" indent="0">
              <a:buNone/>
              <a:defRPr sz="64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20956993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3273386" y="2384074"/>
            <a:ext cx="30045892" cy="11027132"/>
          </a:xfrm>
        </p:spPr>
        <p:txBody>
          <a:bodyPr vert="horz" lIns="91440" tIns="45720" rIns="91440" bIns="45720" rtlCol="0" anchor="ctr">
            <a:normAutofit/>
          </a:bodyPr>
          <a:lstStyle>
            <a:lvl1pPr>
              <a:defRPr lang="en-US" sz="11200"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3273386" y="14731766"/>
            <a:ext cx="30045892" cy="4197132"/>
          </a:xfrm>
        </p:spPr>
        <p:txBody>
          <a:bodyPr vert="horz" lIns="91440" tIns="45720" rIns="91440" bIns="45720" rtlCol="0" anchor="b">
            <a:normAutofit/>
          </a:bodyPr>
          <a:lstStyle>
            <a:lvl1pPr>
              <a:buNone/>
              <a:defRPr lang="en-US" sz="96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3273388" y="18928896"/>
            <a:ext cx="30045888" cy="5479344"/>
          </a:xfrm>
        </p:spPr>
        <p:txBody>
          <a:bodyPr anchor="t">
            <a:normAutofit/>
          </a:bodyPr>
          <a:lstStyle>
            <a:lvl1pPr marL="0" indent="0" algn="l">
              <a:buNone/>
              <a:defRPr sz="6400">
                <a:gradFill flip="none" rotWithShape="1">
                  <a:gsLst>
                    <a:gs pos="0">
                      <a:schemeClr val="tx1"/>
                    </a:gs>
                    <a:gs pos="100000">
                      <a:schemeClr val="tx1">
                        <a:lumMod val="75000"/>
                      </a:schemeClr>
                    </a:gs>
                  </a:gsLst>
                  <a:lin ang="5400000" scaled="0"/>
                  <a:tileRect/>
                </a:gradFill>
              </a:defRPr>
            </a:lvl1pPr>
            <a:lvl2pPr marL="1828800" indent="0">
              <a:buNone/>
              <a:defRPr sz="64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540370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3273390" y="2384072"/>
            <a:ext cx="30045892" cy="524992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084738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206832" y="2384072"/>
            <a:ext cx="7112448" cy="2202416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273390" y="2384072"/>
            <a:ext cx="22496548" cy="22024168"/>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20364293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534747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277256" y="13082794"/>
            <a:ext cx="30042024" cy="7293220"/>
          </a:xfrm>
        </p:spPr>
        <p:txBody>
          <a:bodyPr anchor="b">
            <a:normAutofit/>
          </a:bodyPr>
          <a:lstStyle>
            <a:lvl1pPr algn="r">
              <a:defRPr sz="11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3277256" y="20415240"/>
            <a:ext cx="30042024" cy="3993000"/>
          </a:xfrm>
        </p:spPr>
        <p:txBody>
          <a:bodyPr anchor="t">
            <a:normAutofit/>
          </a:bodyPr>
          <a:lstStyle>
            <a:lvl1pPr marL="0" indent="0" algn="r">
              <a:buNone/>
              <a:defRPr sz="7200">
                <a:gradFill flip="none" rotWithShape="1">
                  <a:gsLst>
                    <a:gs pos="0">
                      <a:schemeClr val="tx1"/>
                    </a:gs>
                    <a:gs pos="100000">
                      <a:schemeClr val="tx1">
                        <a:lumMod val="75000"/>
                      </a:schemeClr>
                    </a:gs>
                  </a:gsLst>
                  <a:lin ang="5400000" scaled="0"/>
                  <a:tileRect/>
                </a:gra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D167F8-FB13-3641-BA08-1E4B3FF5E496}" type="datetimeFigureOut">
              <a:rPr lang="en-US" smtClean="0"/>
              <a:t>8/1/16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073837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273390" y="8243594"/>
            <a:ext cx="14740292" cy="16125324"/>
          </a:xfrm>
        </p:spPr>
        <p:txBody>
          <a:bodyPr>
            <a:normAutofit/>
          </a:bodyPr>
          <a:lstStyle>
            <a:lvl1pPr>
              <a:defRPr sz="6400"/>
            </a:lvl1pPr>
            <a:lvl2pPr>
              <a:defRPr sz="5600"/>
            </a:lvl2pPr>
            <a:lvl3pPr>
              <a:defRPr sz="4800"/>
            </a:lvl3pPr>
            <a:lvl4pPr>
              <a:defRPr sz="4400"/>
            </a:lvl4pPr>
            <a:lvl5pPr>
              <a:defRPr sz="4400"/>
            </a:lvl5pPr>
            <a:lvl6pPr>
              <a:defRPr sz="4400"/>
            </a:lvl6pPr>
            <a:lvl7pPr>
              <a:defRPr sz="4400"/>
            </a:lvl7pPr>
            <a:lvl8pPr>
              <a:defRPr sz="4400"/>
            </a:lvl8pPr>
            <a:lvl9pPr>
              <a:defRPr sz="4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8562322" y="8243592"/>
            <a:ext cx="14756956" cy="16125320"/>
          </a:xfrm>
        </p:spPr>
        <p:txBody>
          <a:bodyPr>
            <a:normAutofit/>
          </a:bodyPr>
          <a:lstStyle>
            <a:lvl1pPr>
              <a:defRPr sz="6400"/>
            </a:lvl1pPr>
            <a:lvl2pPr>
              <a:defRPr sz="5600"/>
            </a:lvl2pPr>
            <a:lvl3pPr>
              <a:defRPr sz="4800"/>
            </a:lvl3pPr>
            <a:lvl4pPr>
              <a:defRPr sz="4400"/>
            </a:lvl4pPr>
            <a:lvl5pPr>
              <a:defRPr sz="4400"/>
            </a:lvl5pPr>
            <a:lvl6pPr>
              <a:defRPr sz="4400"/>
            </a:lvl6pPr>
            <a:lvl7pPr>
              <a:defRPr sz="4400"/>
            </a:lvl7pPr>
            <a:lvl8pPr>
              <a:defRPr sz="4400"/>
            </a:lvl8pPr>
            <a:lvl9pPr>
              <a:defRPr sz="4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9D167F8-FB13-3641-BA08-1E4B3FF5E496}" type="datetimeFigureOut">
              <a:rPr lang="en-US" smtClean="0"/>
              <a:t>8/1/16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533234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425226" y="8243592"/>
            <a:ext cx="13588452" cy="2934384"/>
          </a:xfrm>
        </p:spPr>
        <p:txBody>
          <a:bodyPr anchor="b">
            <a:noAutofit/>
          </a:bodyPr>
          <a:lstStyle>
            <a:lvl1pPr marL="0" indent="0">
              <a:buNone/>
              <a:defRPr sz="8800" b="0"/>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3273390" y="11144110"/>
            <a:ext cx="14740292" cy="13264132"/>
          </a:xfrm>
        </p:spPr>
        <p:txBody>
          <a:bodyPr anchor="t">
            <a:normAutofit/>
          </a:bodyPr>
          <a:lstStyle>
            <a:lvl1pPr>
              <a:defRPr sz="6400"/>
            </a:lvl1pPr>
            <a:lvl2pPr>
              <a:defRPr sz="5600"/>
            </a:lvl2pPr>
            <a:lvl3pPr>
              <a:defRPr sz="4800"/>
            </a:lvl3pPr>
            <a:lvl4pPr>
              <a:defRPr sz="4400"/>
            </a:lvl4pPr>
            <a:lvl5pPr>
              <a:defRPr sz="4400"/>
            </a:lvl5pPr>
            <a:lvl6pPr>
              <a:defRPr sz="4400"/>
            </a:lvl6pPr>
            <a:lvl7pPr>
              <a:defRPr sz="4400"/>
            </a:lvl7pPr>
            <a:lvl8pPr>
              <a:defRPr sz="4400"/>
            </a:lvl8pPr>
            <a:lvl9pPr>
              <a:defRPr sz="4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640600" y="8243594"/>
            <a:ext cx="13678680" cy="2900516"/>
          </a:xfrm>
        </p:spPr>
        <p:txBody>
          <a:bodyPr anchor="b">
            <a:noAutofit/>
          </a:bodyPr>
          <a:lstStyle>
            <a:lvl1pPr marL="0" indent="0">
              <a:buNone/>
              <a:defRPr sz="8800" b="0"/>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16660" y="11144110"/>
            <a:ext cx="14806080" cy="13264132"/>
          </a:xfrm>
        </p:spPr>
        <p:txBody>
          <a:bodyPr anchor="t">
            <a:normAutofit/>
          </a:bodyPr>
          <a:lstStyle>
            <a:lvl1pPr>
              <a:defRPr sz="6400"/>
            </a:lvl1pPr>
            <a:lvl2pPr>
              <a:defRPr sz="5600"/>
            </a:lvl2pPr>
            <a:lvl3pPr>
              <a:defRPr sz="4800"/>
            </a:lvl3pPr>
            <a:lvl4pPr>
              <a:defRPr sz="4400"/>
            </a:lvl4pPr>
            <a:lvl5pPr>
              <a:defRPr sz="4400"/>
            </a:lvl5pPr>
            <a:lvl6pPr>
              <a:defRPr sz="4400"/>
            </a:lvl6pPr>
            <a:lvl7pPr>
              <a:defRPr sz="4400"/>
            </a:lvl7pPr>
            <a:lvl8pPr>
              <a:defRPr sz="4400"/>
            </a:lvl8pPr>
            <a:lvl9pPr>
              <a:defRPr sz="4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9D167F8-FB13-3641-BA08-1E4B3FF5E496}" type="datetimeFigureOut">
              <a:rPr lang="en-US" smtClean="0"/>
              <a:t>8/1/16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619133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10400"/>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D167F8-FB13-3641-BA08-1E4B3FF5E496}" type="datetimeFigureOut">
              <a:rPr lang="en-US" smtClean="0"/>
              <a:t>8/1/16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222935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D167F8-FB13-3641-BA08-1E4B3FF5E496}" type="datetimeFigureOut">
              <a:rPr lang="en-US" smtClean="0"/>
              <a:t>8/1/16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31007229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73390" y="7019712"/>
            <a:ext cx="10918092" cy="5486400"/>
          </a:xfrm>
        </p:spPr>
        <p:txBody>
          <a:bodyPr anchor="b">
            <a:normAutofit/>
          </a:bodyPr>
          <a:lstStyle>
            <a:lvl1pPr algn="l">
              <a:defRPr sz="8800" b="0"/>
            </a:lvl1pPr>
          </a:lstStyle>
          <a:p>
            <a:r>
              <a:rPr lang="en-US" smtClean="0"/>
              <a:t>Click to edit Master title style</a:t>
            </a:r>
            <a:endParaRPr lang="en-US" dirty="0"/>
          </a:p>
        </p:txBody>
      </p:sp>
      <p:sp>
        <p:nvSpPr>
          <p:cNvPr id="3" name="Content Placeholder 2"/>
          <p:cNvSpPr>
            <a:spLocks noGrp="1"/>
          </p:cNvSpPr>
          <p:nvPr>
            <p:ph idx="1"/>
          </p:nvPr>
        </p:nvSpPr>
        <p:spPr>
          <a:xfrm>
            <a:off x="15315424" y="2384074"/>
            <a:ext cx="18003856" cy="22024164"/>
          </a:xfrm>
        </p:spPr>
        <p:txBody>
          <a:bodyPr anchor="ctr">
            <a:normAutofit/>
          </a:bodyPr>
          <a:lstStyle>
            <a:lvl1pPr>
              <a:defRPr sz="7200"/>
            </a:lvl1pPr>
            <a:lvl2pPr>
              <a:defRPr sz="6400"/>
            </a:lvl2pPr>
            <a:lvl3pPr>
              <a:defRPr sz="5600"/>
            </a:lvl3pPr>
            <a:lvl4pPr>
              <a:defRPr sz="4800"/>
            </a:lvl4pPr>
            <a:lvl5pPr>
              <a:defRPr sz="4400"/>
            </a:lvl5pPr>
            <a:lvl6pPr>
              <a:defRPr sz="4400"/>
            </a:lvl6pPr>
            <a:lvl7pPr>
              <a:defRPr sz="4400"/>
            </a:lvl7pPr>
            <a:lvl8pPr>
              <a:defRPr sz="4400"/>
            </a:lvl8pPr>
            <a:lvl9pPr>
              <a:defRPr sz="4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273390" y="12506112"/>
            <a:ext cx="10918092" cy="7315200"/>
          </a:xfrm>
        </p:spPr>
        <p:txBody>
          <a:bodyPr>
            <a:normAutofit/>
          </a:bodyPr>
          <a:lstStyle>
            <a:lvl1pPr marL="0" indent="0">
              <a:buNone/>
              <a:defRPr sz="64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D167F8-FB13-3641-BA08-1E4B3FF5E496}" type="datetimeFigureOut">
              <a:rPr lang="en-US" smtClean="0"/>
              <a:t>8/1/16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158968402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73390" y="7593076"/>
            <a:ext cx="17695212" cy="5486400"/>
          </a:xfrm>
        </p:spPr>
        <p:txBody>
          <a:bodyPr anchor="b">
            <a:normAutofit/>
          </a:bodyPr>
          <a:lstStyle>
            <a:lvl1pPr algn="l">
              <a:defRPr sz="96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22061768" y="-73152"/>
            <a:ext cx="10000248" cy="2761488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6400"/>
            </a:lvl1pPr>
            <a:lvl2pPr marL="1828800" indent="0">
              <a:buNone/>
              <a:defRPr sz="6400"/>
            </a:lvl2pPr>
            <a:lvl3pPr marL="3657600" indent="0">
              <a:buNone/>
              <a:defRPr sz="6400"/>
            </a:lvl3pPr>
            <a:lvl4pPr marL="5486400" indent="0">
              <a:buNone/>
              <a:defRPr sz="6400"/>
            </a:lvl4pPr>
            <a:lvl5pPr marL="7315200" indent="0">
              <a:buNone/>
              <a:defRPr sz="6400"/>
            </a:lvl5pPr>
            <a:lvl6pPr marL="9144000" indent="0">
              <a:buNone/>
              <a:defRPr sz="6400"/>
            </a:lvl6pPr>
            <a:lvl7pPr marL="10972800" indent="0">
              <a:buNone/>
              <a:defRPr sz="6400"/>
            </a:lvl7pPr>
            <a:lvl8pPr marL="12801600" indent="0">
              <a:buNone/>
              <a:defRPr sz="6400"/>
            </a:lvl8pPr>
            <a:lvl9pPr marL="14630400" indent="0">
              <a:buNone/>
              <a:defRPr sz="64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3269274" y="13079476"/>
            <a:ext cx="17695212" cy="7315200"/>
          </a:xfrm>
        </p:spPr>
        <p:txBody>
          <a:bodyPr>
            <a:normAutofit/>
          </a:bodyPr>
          <a:lstStyle>
            <a:lvl1pPr marL="0" indent="0">
              <a:buNone/>
              <a:defRPr sz="64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a:xfrm>
            <a:off x="18094596" y="24725378"/>
            <a:ext cx="2874008" cy="1460500"/>
          </a:xfrm>
        </p:spPr>
        <p:txBody>
          <a:bodyPr/>
          <a:lstStyle/>
          <a:p>
            <a:fld id="{09D167F8-FB13-3641-BA08-1E4B3FF5E496}" type="datetimeFigureOut">
              <a:rPr lang="en-US" smtClean="0"/>
              <a:t>8/1/16</a:t>
            </a:fld>
            <a:endParaRPr lang="en-US" dirty="0"/>
          </a:p>
        </p:txBody>
      </p:sp>
      <p:sp>
        <p:nvSpPr>
          <p:cNvPr id="6" name="Footer Placeholder 5"/>
          <p:cNvSpPr>
            <a:spLocks noGrp="1"/>
          </p:cNvSpPr>
          <p:nvPr>
            <p:ph type="ftr" sz="quarter" idx="11"/>
          </p:nvPr>
        </p:nvSpPr>
        <p:spPr>
          <a:xfrm>
            <a:off x="3273392" y="24725378"/>
            <a:ext cx="14821200" cy="1460500"/>
          </a:xfrm>
        </p:spPr>
        <p:txBody>
          <a:bodyPr/>
          <a:lstStyle/>
          <a:p>
            <a:endParaRPr lang="en-US" dirty="0"/>
          </a:p>
        </p:txBody>
      </p:sp>
      <p:sp>
        <p:nvSpPr>
          <p:cNvPr id="7" name="Slide Number Placeholder 6"/>
          <p:cNvSpPr>
            <a:spLocks noGrp="1"/>
          </p:cNvSpPr>
          <p:nvPr>
            <p:ph type="sldNum" sz="quarter" idx="12"/>
          </p:nvPr>
        </p:nvSpPr>
        <p:spPr>
          <a:xfrm>
            <a:off x="32097048" y="24725376"/>
            <a:ext cx="1220744" cy="1317000"/>
          </a:xfrm>
        </p:spPr>
        <p:txBody>
          <a:bodyPr/>
          <a:lstStyle/>
          <a:p>
            <a:fld id="{A3ADD097-5B31-CD47-82E0-6755DF4612C5}" type="slidenum">
              <a:rPr lang="en-US" smtClean="0"/>
              <a:t>‹#›</a:t>
            </a:fld>
            <a:endParaRPr lang="en-US" dirty="0"/>
          </a:p>
        </p:txBody>
      </p:sp>
    </p:spTree>
    <p:extLst>
      <p:ext uri="{BB962C8B-B14F-4D97-AF65-F5344CB8AC3E}">
        <p14:creationId xmlns:p14="http://schemas.microsoft.com/office/powerpoint/2010/main" val="9753054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73390" y="2384072"/>
            <a:ext cx="30045892" cy="524992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273392" y="8243592"/>
            <a:ext cx="30045888" cy="16164648"/>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06832" y="24713042"/>
            <a:ext cx="5149856" cy="1460500"/>
          </a:xfrm>
          <a:prstGeom prst="rect">
            <a:avLst/>
          </a:prstGeom>
        </p:spPr>
        <p:txBody>
          <a:bodyPr vert="horz" lIns="91440" tIns="45720" rIns="91440" bIns="45720" rtlCol="0" anchor="ctr"/>
          <a:lstStyle>
            <a:lvl1pPr algn="r">
              <a:defRPr sz="3200" b="1" i="0">
                <a:solidFill>
                  <a:schemeClr val="tx1">
                    <a:lumMod val="75000"/>
                  </a:schemeClr>
                </a:solidFill>
                <a:effectLst>
                  <a:outerShdw blurRad="50800" dist="38100" dir="2700000" algn="tl" rotWithShape="0">
                    <a:srgbClr val="000000">
                      <a:alpha val="43000"/>
                    </a:srgbClr>
                  </a:outerShdw>
                </a:effectLst>
                <a:latin typeface="+mn-lt"/>
              </a:defRPr>
            </a:lvl1pPr>
          </a:lstStyle>
          <a:p>
            <a:fld id="{09D167F8-FB13-3641-BA08-1E4B3FF5E496}" type="datetimeFigureOut">
              <a:rPr lang="en-US" smtClean="0"/>
              <a:t>8/1/16</a:t>
            </a:fld>
            <a:endParaRPr lang="en-US" dirty="0"/>
          </a:p>
        </p:txBody>
      </p:sp>
      <p:sp>
        <p:nvSpPr>
          <p:cNvPr id="5" name="Footer Placeholder 4"/>
          <p:cNvSpPr>
            <a:spLocks noGrp="1"/>
          </p:cNvSpPr>
          <p:nvPr>
            <p:ph type="ftr" sz="quarter" idx="3"/>
          </p:nvPr>
        </p:nvSpPr>
        <p:spPr>
          <a:xfrm>
            <a:off x="3273390" y="24713042"/>
            <a:ext cx="22496548" cy="1460500"/>
          </a:xfrm>
          <a:prstGeom prst="rect">
            <a:avLst/>
          </a:prstGeom>
        </p:spPr>
        <p:txBody>
          <a:bodyPr vert="horz" lIns="91440" tIns="45720" rIns="91440" bIns="45720" rtlCol="0" anchor="ctr"/>
          <a:lstStyle>
            <a:lvl1pPr algn="l">
              <a:defRPr sz="32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31668810" y="24713042"/>
            <a:ext cx="1653932" cy="1460500"/>
          </a:xfrm>
          <a:prstGeom prst="rect">
            <a:avLst/>
          </a:prstGeom>
        </p:spPr>
        <p:txBody>
          <a:bodyPr vert="horz" lIns="91440" tIns="45720" rIns="91440" bIns="45720" rtlCol="0" anchor="ctr"/>
          <a:lstStyle>
            <a:lvl1pPr algn="r">
              <a:defRPr sz="3200" b="1" i="0">
                <a:solidFill>
                  <a:schemeClr val="tx1">
                    <a:lumMod val="75000"/>
                  </a:schemeClr>
                </a:solidFill>
                <a:effectLst>
                  <a:outerShdw blurRad="50800" dist="38100" dir="2700000" algn="tl" rotWithShape="0">
                    <a:srgbClr val="000000">
                      <a:alpha val="43000"/>
                    </a:srgbClr>
                  </a:outerShdw>
                </a:effectLst>
                <a:latin typeface="+mn-lt"/>
              </a:defRPr>
            </a:lvl1pPr>
          </a:lstStyle>
          <a:p>
            <a:fld id="{A3ADD097-5B31-CD47-82E0-6755DF4612C5}" type="slidenum">
              <a:rPr lang="en-US" smtClean="0"/>
              <a:t>‹#›</a:t>
            </a:fld>
            <a:endParaRPr lang="en-US" dirty="0"/>
          </a:p>
        </p:txBody>
      </p:sp>
    </p:spTree>
    <p:extLst>
      <p:ext uri="{BB962C8B-B14F-4D97-AF65-F5344CB8AC3E}">
        <p14:creationId xmlns:p14="http://schemas.microsoft.com/office/powerpoint/2010/main" val="626248836"/>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Lst>
  <p:txStyles>
    <p:titleStyle>
      <a:lvl1pPr algn="l" defTabSz="1828800" rtl="0" eaLnBrk="1" latinLnBrk="0" hangingPunct="1">
        <a:spcBef>
          <a:spcPct val="0"/>
        </a:spcBef>
        <a:buNone/>
        <a:defRPr sz="11200" kern="1200" cap="all">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143000" indent="-1143000" algn="l" defTabSz="1828800" rtl="0" eaLnBrk="1" latinLnBrk="0" hangingPunct="1">
        <a:spcBef>
          <a:spcPct val="20000"/>
        </a:spcBef>
        <a:spcAft>
          <a:spcPts val="2400"/>
        </a:spcAft>
        <a:buClr>
          <a:schemeClr val="tx1"/>
        </a:buClr>
        <a:buSzPct val="130000"/>
        <a:buFont typeface="Arial"/>
        <a:buChar char="•"/>
        <a:defRPr sz="72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2971800" indent="-1143000" algn="l" defTabSz="1828800" rtl="0" eaLnBrk="1" latinLnBrk="0" hangingPunct="1">
        <a:spcBef>
          <a:spcPct val="20000"/>
        </a:spcBef>
        <a:spcAft>
          <a:spcPts val="2400"/>
        </a:spcAft>
        <a:buClr>
          <a:schemeClr val="tx1"/>
        </a:buClr>
        <a:buSzPct val="130000"/>
        <a:buFont typeface="Arial"/>
        <a:buChar char="•"/>
        <a:defRPr sz="6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4800600" indent="-1143000" algn="l" defTabSz="1828800" rtl="0" eaLnBrk="1" latinLnBrk="0" hangingPunct="1">
        <a:spcBef>
          <a:spcPct val="20000"/>
        </a:spcBef>
        <a:spcAft>
          <a:spcPts val="2400"/>
        </a:spcAft>
        <a:buClr>
          <a:schemeClr val="tx1"/>
        </a:buClr>
        <a:buSzPct val="130000"/>
        <a:buFont typeface="Arial"/>
        <a:buChar char="•"/>
        <a:defRPr sz="56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6172200" indent="-685800" algn="l" defTabSz="1828800" rtl="0" eaLnBrk="1" latinLnBrk="0" hangingPunct="1">
        <a:spcBef>
          <a:spcPct val="20000"/>
        </a:spcBef>
        <a:spcAft>
          <a:spcPts val="2400"/>
        </a:spcAft>
        <a:buClr>
          <a:schemeClr val="tx1"/>
        </a:buClr>
        <a:buSzPct val="130000"/>
        <a:buFont typeface="Arial"/>
        <a:buChar char="•"/>
        <a:defRPr sz="56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8001000" indent="-685800" algn="l" defTabSz="1828800" rtl="0" eaLnBrk="1" latinLnBrk="0" hangingPunct="1">
        <a:spcBef>
          <a:spcPct val="20000"/>
        </a:spcBef>
        <a:spcAft>
          <a:spcPts val="2400"/>
        </a:spcAft>
        <a:buClr>
          <a:schemeClr val="tx1"/>
        </a:buClr>
        <a:buSzPct val="130000"/>
        <a:buFont typeface="Arial"/>
        <a:buChar char="•"/>
        <a:defRPr sz="48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0058400" indent="-914400" algn="l" defTabSz="1828800" rtl="0" eaLnBrk="1" latinLnBrk="0" hangingPunct="1">
        <a:spcBef>
          <a:spcPct val="20000"/>
        </a:spcBef>
        <a:spcAft>
          <a:spcPts val="2400"/>
        </a:spcAft>
        <a:buClr>
          <a:schemeClr val="tx1"/>
        </a:buClr>
        <a:buSzPct val="130000"/>
        <a:buFont typeface="Arial"/>
        <a:buChar char="•"/>
        <a:defRPr sz="4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11887200" indent="-914400" algn="l" defTabSz="1828800" rtl="0" eaLnBrk="1" latinLnBrk="0" hangingPunct="1">
        <a:spcBef>
          <a:spcPct val="20000"/>
        </a:spcBef>
        <a:spcAft>
          <a:spcPts val="2400"/>
        </a:spcAft>
        <a:buClr>
          <a:schemeClr val="tx1"/>
        </a:buClr>
        <a:buSzPct val="130000"/>
        <a:buFont typeface="Arial"/>
        <a:buChar char="•"/>
        <a:defRPr sz="4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13716000" indent="-914400" algn="l" defTabSz="1828800" rtl="0" eaLnBrk="1" latinLnBrk="0" hangingPunct="1">
        <a:spcBef>
          <a:spcPct val="20000"/>
        </a:spcBef>
        <a:spcAft>
          <a:spcPts val="2400"/>
        </a:spcAft>
        <a:buClr>
          <a:schemeClr val="tx1"/>
        </a:buClr>
        <a:buSzPct val="130000"/>
        <a:buFont typeface="Arial"/>
        <a:buChar char="•"/>
        <a:defRPr sz="4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15544800" indent="-914400" algn="l" defTabSz="1828800" rtl="0" eaLnBrk="1" latinLnBrk="0" hangingPunct="1">
        <a:spcBef>
          <a:spcPct val="20000"/>
        </a:spcBef>
        <a:spcAft>
          <a:spcPts val="2400"/>
        </a:spcAft>
        <a:buClr>
          <a:schemeClr val="tx1"/>
        </a:buClr>
        <a:buSzPct val="100000"/>
        <a:buFont typeface="Arial"/>
        <a:buChar char="•"/>
        <a:defRPr sz="44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1828800" rtl="0" eaLnBrk="1" latinLnBrk="0" hangingPunct="1">
        <a:defRPr sz="7200" kern="1200">
          <a:solidFill>
            <a:schemeClr val="tx1"/>
          </a:solidFill>
          <a:latin typeface="+mn-lt"/>
          <a:ea typeface="+mn-ea"/>
          <a:cs typeface="+mn-cs"/>
        </a:defRPr>
      </a:lvl1pPr>
      <a:lvl2pPr marL="1828800" algn="l" defTabSz="1828800" rtl="0" eaLnBrk="1" latinLnBrk="0" hangingPunct="1">
        <a:defRPr sz="7200" kern="1200">
          <a:solidFill>
            <a:schemeClr val="tx1"/>
          </a:solidFill>
          <a:latin typeface="+mn-lt"/>
          <a:ea typeface="+mn-ea"/>
          <a:cs typeface="+mn-cs"/>
        </a:defRPr>
      </a:lvl2pPr>
      <a:lvl3pPr marL="3657600" algn="l" defTabSz="1828800" rtl="0" eaLnBrk="1" latinLnBrk="0" hangingPunct="1">
        <a:defRPr sz="7200" kern="1200">
          <a:solidFill>
            <a:schemeClr val="tx1"/>
          </a:solidFill>
          <a:latin typeface="+mn-lt"/>
          <a:ea typeface="+mn-ea"/>
          <a:cs typeface="+mn-cs"/>
        </a:defRPr>
      </a:lvl3pPr>
      <a:lvl4pPr marL="5486400" algn="l" defTabSz="1828800" rtl="0" eaLnBrk="1" latinLnBrk="0" hangingPunct="1">
        <a:defRPr sz="7200" kern="1200">
          <a:solidFill>
            <a:schemeClr val="tx1"/>
          </a:solidFill>
          <a:latin typeface="+mn-lt"/>
          <a:ea typeface="+mn-ea"/>
          <a:cs typeface="+mn-cs"/>
        </a:defRPr>
      </a:lvl4pPr>
      <a:lvl5pPr marL="7315200" algn="l" defTabSz="1828800" rtl="0" eaLnBrk="1" latinLnBrk="0" hangingPunct="1">
        <a:defRPr sz="7200" kern="1200">
          <a:solidFill>
            <a:schemeClr val="tx1"/>
          </a:solidFill>
          <a:latin typeface="+mn-lt"/>
          <a:ea typeface="+mn-ea"/>
          <a:cs typeface="+mn-cs"/>
        </a:defRPr>
      </a:lvl5pPr>
      <a:lvl6pPr marL="9144000" algn="l" defTabSz="1828800" rtl="0" eaLnBrk="1" latinLnBrk="0" hangingPunct="1">
        <a:defRPr sz="7200" kern="1200">
          <a:solidFill>
            <a:schemeClr val="tx1"/>
          </a:solidFill>
          <a:latin typeface="+mn-lt"/>
          <a:ea typeface="+mn-ea"/>
          <a:cs typeface="+mn-cs"/>
        </a:defRPr>
      </a:lvl6pPr>
      <a:lvl7pPr marL="10972800" algn="l" defTabSz="1828800" rtl="0" eaLnBrk="1" latinLnBrk="0" hangingPunct="1">
        <a:defRPr sz="7200" kern="1200">
          <a:solidFill>
            <a:schemeClr val="tx1"/>
          </a:solidFill>
          <a:latin typeface="+mn-lt"/>
          <a:ea typeface="+mn-ea"/>
          <a:cs typeface="+mn-cs"/>
        </a:defRPr>
      </a:lvl7pPr>
      <a:lvl8pPr marL="12801600" algn="l" defTabSz="1828800" rtl="0" eaLnBrk="1" latinLnBrk="0" hangingPunct="1">
        <a:defRPr sz="7200" kern="1200">
          <a:solidFill>
            <a:schemeClr val="tx1"/>
          </a:solidFill>
          <a:latin typeface="+mn-lt"/>
          <a:ea typeface="+mn-ea"/>
          <a:cs typeface="+mn-cs"/>
        </a:defRPr>
      </a:lvl8pPr>
      <a:lvl9pPr marL="14630400" algn="l" defTabSz="1828800" rtl="0" eaLnBrk="1" latinLnBrk="0" hangingPunct="1">
        <a:defRPr sz="72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11.png"/><Relationship Id="rId12"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jpg"/><Relationship Id="rId6" Type="http://schemas.openxmlformats.org/officeDocument/2006/relationships/image" Target="../media/image6.emf"/><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36576001" cy="5455513"/>
          </a:xfrm>
          <a:prstGeom prst="rect">
            <a:avLst/>
          </a:prstGeom>
        </p:spPr>
      </p:pic>
      <p:sp>
        <p:nvSpPr>
          <p:cNvPr id="5" name="Title 1"/>
          <p:cNvSpPr>
            <a:spLocks noGrp="1"/>
          </p:cNvSpPr>
          <p:nvPr>
            <p:ph type="ctrTitle"/>
          </p:nvPr>
        </p:nvSpPr>
        <p:spPr>
          <a:xfrm>
            <a:off x="7796204" y="833678"/>
            <a:ext cx="21969662" cy="1685757"/>
          </a:xfrm>
        </p:spPr>
        <p:txBody>
          <a:bodyPr>
            <a:noAutofit/>
          </a:bodyPr>
          <a:lstStyle/>
          <a:p>
            <a:pPr algn="ctr"/>
            <a:r>
              <a:rPr lang="en-US" sz="7200" b="1" dirty="0">
                <a:solidFill>
                  <a:srgbClr val="FFC000"/>
                </a:solidFill>
                <a:latin typeface="Arial Rounded MT Bold" charset="0"/>
                <a:ea typeface="Arial Rounded MT Bold" charset="0"/>
                <a:cs typeface="Arial Rounded MT Bold" charset="0"/>
              </a:rPr>
              <a:t>Intelligent Software Control for </a:t>
            </a:r>
            <a:r>
              <a:rPr lang="en-US" sz="7200" b="1" dirty="0" smtClean="0">
                <a:solidFill>
                  <a:srgbClr val="FFC000"/>
                </a:solidFill>
                <a:latin typeface="Arial Rounded MT Bold" charset="0"/>
                <a:ea typeface="Arial Rounded MT Bold" charset="0"/>
                <a:cs typeface="Arial Rounded MT Bold" charset="0"/>
              </a:rPr>
              <a:t>Nanosatellites</a:t>
            </a:r>
            <a:endParaRPr lang="en-US" sz="7200" b="1" dirty="0">
              <a:solidFill>
                <a:srgbClr val="FFC000"/>
              </a:solidFill>
              <a:latin typeface="Arial Rounded MT Bold" charset="0"/>
              <a:ea typeface="Arial Rounded MT Bold" charset="0"/>
              <a:cs typeface="Arial Rounded MT Bold" charset="0"/>
            </a:endParaRPr>
          </a:p>
        </p:txBody>
      </p:sp>
      <p:pic>
        <p:nvPicPr>
          <p:cNvPr id="7" name="Picture 6" descr="nasaImag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22630" y="142831"/>
            <a:ext cx="7512202" cy="4637533"/>
          </a:xfrm>
          <a:prstGeom prst="rect">
            <a:avLst/>
          </a:prstGeom>
        </p:spPr>
      </p:pic>
      <p:pic>
        <p:nvPicPr>
          <p:cNvPr id="9" name="Picture 8" descr="MECLogo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906" y="142831"/>
            <a:ext cx="7892714" cy="4557351"/>
          </a:xfrm>
          <a:prstGeom prst="rect">
            <a:avLst/>
          </a:prstGeom>
        </p:spPr>
      </p:pic>
      <p:sp>
        <p:nvSpPr>
          <p:cNvPr id="10" name="Subtitle 2"/>
          <p:cNvSpPr>
            <a:spLocks noGrp="1"/>
          </p:cNvSpPr>
          <p:nvPr>
            <p:ph type="subTitle" idx="1"/>
          </p:nvPr>
        </p:nvSpPr>
        <p:spPr>
          <a:xfrm>
            <a:off x="8192248" y="2786091"/>
            <a:ext cx="21969663" cy="2295415"/>
          </a:xfrm>
        </p:spPr>
        <p:txBody>
          <a:bodyPr>
            <a:noAutofit/>
          </a:bodyPr>
          <a:lstStyle/>
          <a:p>
            <a:pPr algn="ctr">
              <a:spcBef>
                <a:spcPts val="0"/>
              </a:spcBef>
              <a:spcAft>
                <a:spcPts val="0"/>
              </a:spcAft>
            </a:pPr>
            <a:r>
              <a:rPr lang="en-US" sz="5400" b="1" dirty="0" smtClean="0">
                <a:solidFill>
                  <a:srgbClr val="FFFF00"/>
                </a:solidFill>
              </a:rPr>
              <a:t>Interns: Jason Craigg, Ahmed Diallo, Robert </a:t>
            </a:r>
            <a:r>
              <a:rPr lang="en-US" sz="5400" b="1" dirty="0">
                <a:solidFill>
                  <a:srgbClr val="FFFF00"/>
                </a:solidFill>
              </a:rPr>
              <a:t>Lucci, Matt </a:t>
            </a:r>
            <a:r>
              <a:rPr lang="en-US" sz="5400" b="1" dirty="0" smtClean="0">
                <a:solidFill>
                  <a:srgbClr val="FFFF00"/>
                </a:solidFill>
              </a:rPr>
              <a:t>Walls</a:t>
            </a:r>
          </a:p>
          <a:p>
            <a:pPr algn="ctr">
              <a:spcBef>
                <a:spcPts val="0"/>
              </a:spcBef>
              <a:spcAft>
                <a:spcPts val="0"/>
              </a:spcAft>
            </a:pPr>
            <a:r>
              <a:rPr lang="en-US" sz="5400" b="1" dirty="0" smtClean="0">
                <a:solidFill>
                  <a:srgbClr val="FFFF00"/>
                </a:solidFill>
              </a:rPr>
              <a:t>Faculty Mentors: </a:t>
            </a:r>
            <a:r>
              <a:rPr lang="en-US" sz="5400" b="1" dirty="0">
                <a:solidFill>
                  <a:srgbClr val="FFFF00"/>
                </a:solidFill>
              </a:rPr>
              <a:t>Dr. Shermane </a:t>
            </a:r>
            <a:r>
              <a:rPr lang="en-US" sz="5400" b="1" dirty="0" smtClean="0">
                <a:solidFill>
                  <a:srgbClr val="FFFF00"/>
                </a:solidFill>
              </a:rPr>
              <a:t>Austin, Prof. </a:t>
            </a:r>
            <a:r>
              <a:rPr lang="en-US" sz="5400" b="1" dirty="0">
                <a:solidFill>
                  <a:srgbClr val="FFFF00"/>
                </a:solidFill>
              </a:rPr>
              <a:t>Michael </a:t>
            </a:r>
            <a:r>
              <a:rPr lang="en-US" sz="5400" b="1" dirty="0" smtClean="0">
                <a:solidFill>
                  <a:srgbClr val="FFFF00"/>
                </a:solidFill>
              </a:rPr>
              <a:t>Jiang</a:t>
            </a:r>
            <a:endParaRPr lang="en-US" sz="5400" b="1" dirty="0">
              <a:solidFill>
                <a:srgbClr val="FFFF00"/>
              </a:solidFill>
            </a:endParaRPr>
          </a:p>
        </p:txBody>
      </p:sp>
      <p:sp>
        <p:nvSpPr>
          <p:cNvPr id="11" name="Shape 92"/>
          <p:cNvSpPr txBox="1"/>
          <p:nvPr/>
        </p:nvSpPr>
        <p:spPr>
          <a:xfrm>
            <a:off x="477024" y="5645600"/>
            <a:ext cx="8547718" cy="21466231"/>
          </a:xfrm>
          <a:prstGeom prst="rect">
            <a:avLst/>
          </a:prstGeom>
          <a:solidFill>
            <a:schemeClr val="accent1"/>
          </a:solidFill>
          <a:ln w="25400" cap="flat" cmpd="sng">
            <a:solidFill>
              <a:srgbClr val="BCBCBC"/>
            </a:solidFill>
            <a:prstDash val="solid"/>
            <a:miter/>
            <a:headEnd type="none" w="med" len="med"/>
            <a:tailEnd type="none" w="med" len="med"/>
          </a:ln>
        </p:spPr>
        <p:txBody>
          <a:bodyPr lIns="359650" tIns="359650" rIns="359650" bIns="359650" anchor="t" anchorCtr="0">
            <a:noAutofit/>
          </a:bodyPr>
          <a:lstStyle/>
          <a:p>
            <a:pPr>
              <a:buClr>
                <a:srgbClr val="000000"/>
              </a:buClr>
              <a:buSzPct val="25000"/>
            </a:pPr>
            <a:endParaRPr lang="en-US" sz="2400" dirty="0">
              <a:solidFill>
                <a:schemeClr val="dk1"/>
              </a:solidFill>
              <a:latin typeface="Arial Narrow"/>
              <a:ea typeface="Arial Narrow"/>
              <a:cs typeface="Arial Narrow"/>
              <a:sym typeface="Arial Narrow"/>
            </a:endParaRPr>
          </a:p>
          <a:p>
            <a:pPr algn="just"/>
            <a:r>
              <a:rPr lang="en-US" sz="2400" dirty="0" smtClean="0">
                <a:solidFill>
                  <a:schemeClr val="dk1"/>
                </a:solidFill>
                <a:latin typeface="Times New Roman" charset="0"/>
                <a:ea typeface="Times New Roman" charset="0"/>
                <a:cs typeface="Times New Roman" charset="0"/>
                <a:sym typeface="Arial Narrow"/>
              </a:rPr>
              <a:t>    </a:t>
            </a:r>
            <a:endParaRPr lang="en-US" sz="2400" dirty="0" smtClean="0">
              <a:solidFill>
                <a:schemeClr val="dk1"/>
              </a:solidFill>
              <a:latin typeface="Times New Roman" charset="0"/>
              <a:ea typeface="Times New Roman" charset="0"/>
              <a:cs typeface="Times New Roman" charset="0"/>
              <a:sym typeface="Arial Narrow"/>
            </a:endParaRPr>
          </a:p>
          <a:p>
            <a:pPr algn="just"/>
            <a:r>
              <a:rPr lang="en-US" sz="2400" dirty="0" smtClean="0">
                <a:latin typeface="Times New Roman"/>
                <a:cs typeface="Times New Roman"/>
              </a:rPr>
              <a:t>Software </a:t>
            </a:r>
            <a:r>
              <a:rPr lang="en-US" sz="2400" dirty="0">
                <a:latin typeface="Times New Roman"/>
                <a:cs typeface="Times New Roman"/>
              </a:rPr>
              <a:t>for controlling, tracking, and communicating with satellites is developed following best practices and must be robust with the ability to tolerate and recover from the unexpected. Despite following best practices, when the software is used in critical missions, it may be very risky to assume that the software is free of faults. Further, if the system is to be used in a dynamic and complex environment, it might face unexpected situations not considered during its design. Autonomic Computing (AC), a vision and architecture proposed by IBM, relies on the use of AI techniques to build computing systems with self-managing characteristics so that they are able to adapt to unpredictable changes while hiding intrinsic complexity to operators and users. An AC system makes decisions without assistance, using high-level policies. The system has sensors for self-monitoring, effectors for self-adjustment, and knowledge and planner adapter for exploiting policies based on self- and environment awareness.</a:t>
            </a:r>
          </a:p>
          <a:p>
            <a:pPr algn="just"/>
            <a:r>
              <a:rPr lang="en-US" sz="2400" dirty="0" smtClean="0">
                <a:latin typeface="Times New Roman"/>
                <a:cs typeface="Times New Roman"/>
              </a:rPr>
              <a:t>    This </a:t>
            </a:r>
            <a:r>
              <a:rPr lang="en-US" sz="2400" dirty="0">
                <a:latin typeface="Times New Roman"/>
                <a:cs typeface="Times New Roman"/>
              </a:rPr>
              <a:t>project involves the implementation and testing of AC-based framework and software for a </a:t>
            </a:r>
            <a:r>
              <a:rPr lang="en-US" sz="2400" dirty="0" smtClean="0">
                <a:latin typeface="Times New Roman"/>
                <a:cs typeface="Times New Roman"/>
              </a:rPr>
              <a:t>CubeSat </a:t>
            </a:r>
            <a:r>
              <a:rPr lang="en-US" sz="2400" dirty="0">
                <a:latin typeface="Times New Roman"/>
                <a:cs typeface="Times New Roman"/>
              </a:rPr>
              <a:t>with a radio-occultation mission. Preliminary steps involve design and assembly of an Atmega-386 model with a camera, temperature-humidity sensors, 3-axis accelerometer, infrared sensor, data logging shield with a micro-SD card, and defining AC-based policies for the components based on power management and risk mitigation. After completion of the software, the system will be tested on a sub-orbital platform.</a:t>
            </a:r>
          </a:p>
          <a:p>
            <a:r>
              <a:rPr lang="en-US" sz="2400" dirty="0">
                <a:latin typeface="Times New Roman"/>
                <a:cs typeface="Times New Roman"/>
              </a:rPr>
              <a:t> </a:t>
            </a:r>
            <a:endParaRPr lang="en-US" sz="2400" dirty="0" smtClean="0">
              <a:latin typeface="Times New Roman"/>
              <a:cs typeface="Times New Roman"/>
            </a:endParaRPr>
          </a:p>
          <a:p>
            <a:pPr>
              <a:buClr>
                <a:srgbClr val="000000"/>
              </a:buClr>
              <a:buSzPct val="25000"/>
            </a:pPr>
            <a:endParaRPr lang="en-US" sz="2400" dirty="0" smtClean="0">
              <a:latin typeface="Times New Roman" charset="0"/>
              <a:ea typeface="Times New Roman" charset="0"/>
              <a:cs typeface="Times New Roman" charset="0"/>
            </a:endParaRPr>
          </a:p>
          <a:p>
            <a:pPr>
              <a:buClr>
                <a:srgbClr val="000000"/>
              </a:buClr>
              <a:buSzPct val="25000"/>
            </a:pPr>
            <a:endParaRPr lang="en-US" sz="2400" dirty="0" smtClean="0">
              <a:latin typeface="Times New Roman" charset="0"/>
              <a:ea typeface="Times New Roman" charset="0"/>
              <a:cs typeface="Times New Roman" charset="0"/>
            </a:endParaRPr>
          </a:p>
          <a:p>
            <a:pPr>
              <a:buClr>
                <a:srgbClr val="000000"/>
              </a:buClr>
              <a:buSzPct val="25000"/>
            </a:pPr>
            <a:endParaRPr lang="en-US" sz="2400" dirty="0" smtClean="0">
              <a:latin typeface="Times New Roman" charset="0"/>
              <a:ea typeface="Times New Roman" charset="0"/>
              <a:cs typeface="Times New Roman" charset="0"/>
            </a:endParaRPr>
          </a:p>
          <a:p>
            <a:pPr lvl="0" algn="just">
              <a:buClr>
                <a:srgbClr val="000000"/>
              </a:buClr>
              <a:buSzPct val="25000"/>
            </a:pPr>
            <a:endParaRPr lang="en-US" sz="2400" dirty="0" smtClean="0">
              <a:latin typeface="Times New Roman"/>
              <a:ea typeface="Times New Roman"/>
              <a:cs typeface="Times New Roman"/>
              <a:sym typeface="Times New Roman"/>
            </a:endParaRPr>
          </a:p>
          <a:p>
            <a:pPr algn="just"/>
            <a:r>
              <a:rPr lang="en-US" sz="2400" dirty="0" smtClean="0">
                <a:latin typeface="Times New Roman" charset="0"/>
                <a:ea typeface="Times New Roman" charset="0"/>
                <a:cs typeface="Times New Roman" charset="0"/>
              </a:rPr>
              <a:t>Arduino </a:t>
            </a:r>
            <a:r>
              <a:rPr lang="en-US" sz="2400" dirty="0">
                <a:latin typeface="Times New Roman" charset="0"/>
                <a:ea typeface="Times New Roman" charset="0"/>
                <a:cs typeface="Times New Roman" charset="0"/>
              </a:rPr>
              <a:t>is a device that allows one to create electronic gadgets with very limited budget and engineering knowledge: it incorporates simplified circuits and code which makes it easy to make use of attachments such as sensors. Several sensors are used, including: TSL2561 Luminosity Sensor which measures illuminance in a wide range of light situations; ADXL355 Triple Axis Accelerometer which measures acceleration on 3 (x, y and z) axes; DHT22 Temperature-Humidity sensor which measures temperature and humidity; VC0706 TTL serial JPEG camera which is used to take pictures. In addition to this, a data-shield acts as a physical add-on to the Arduino, allowing the use of an SD card without using any pins.</a:t>
            </a:r>
          </a:p>
          <a:p>
            <a:pPr algn="just"/>
            <a:r>
              <a:rPr lang="en-US" sz="2400" dirty="0">
                <a:latin typeface="Times New Roman" charset="0"/>
                <a:ea typeface="Times New Roman" charset="0"/>
                <a:cs typeface="Times New Roman" charset="0"/>
              </a:rPr>
              <a:t>Our team objective is to draft, create and eventual trial of a CubeSat taking steps to implement necessary traits such as power budgets, weight restraints, communications and data handling, amongst others. Largely integrated is Autonomic Computing (AC): which refers to the traits of a computer system that governs its ability to self-manage, such as adapting to erratic changes and overcoming hindrances while remaining opaque about its complexity toward users.</a:t>
            </a:r>
            <a:r>
              <a:rPr lang="en-US" sz="2400" dirty="0">
                <a:latin typeface="Times New Roman" charset="0"/>
                <a:ea typeface="Times New Roman" charset="0"/>
                <a:cs typeface="Times New Roman" charset="0"/>
              </a:rPr>
              <a:t> </a:t>
            </a:r>
            <a:endParaRPr sz="2400" b="0" i="0" u="none" strike="noStrike" cap="none" dirty="0">
              <a:solidFill>
                <a:schemeClr val="dk1"/>
              </a:solidFill>
              <a:latin typeface="Times New Roman" charset="0"/>
              <a:ea typeface="Times New Roman" charset="0"/>
              <a:cs typeface="Times New Roman" charset="0"/>
              <a:sym typeface="Times New Roman"/>
            </a:endParaRPr>
          </a:p>
        </p:txBody>
      </p:sp>
      <p:sp>
        <p:nvSpPr>
          <p:cNvPr id="12" name="Shape 93"/>
          <p:cNvSpPr txBox="1"/>
          <p:nvPr/>
        </p:nvSpPr>
        <p:spPr>
          <a:xfrm>
            <a:off x="477024" y="5645601"/>
            <a:ext cx="8547718" cy="542925"/>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ABSTRACT</a:t>
            </a:r>
            <a:r>
              <a:rPr lang="en-US" sz="3100" b="1" i="0" u="none" strike="noStrike" cap="none" dirty="0">
                <a:solidFill>
                  <a:srgbClr val="F8F8F8"/>
                </a:solidFill>
                <a:latin typeface="Trebuchet MS"/>
                <a:ea typeface="Trebuchet MS"/>
                <a:cs typeface="Trebuchet MS"/>
                <a:sym typeface="Trebuchet MS"/>
              </a:rPr>
              <a:t> </a:t>
            </a:r>
          </a:p>
        </p:txBody>
      </p:sp>
      <p:sp>
        <p:nvSpPr>
          <p:cNvPr id="13" name="Shape 94"/>
          <p:cNvSpPr txBox="1"/>
          <p:nvPr/>
        </p:nvSpPr>
        <p:spPr>
          <a:xfrm>
            <a:off x="477142" y="16963164"/>
            <a:ext cx="8547600" cy="542999"/>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Introduction/Background</a:t>
            </a:r>
          </a:p>
        </p:txBody>
      </p:sp>
      <p:sp>
        <p:nvSpPr>
          <p:cNvPr id="14" name="Shape 95"/>
          <p:cNvSpPr txBox="1"/>
          <p:nvPr/>
        </p:nvSpPr>
        <p:spPr>
          <a:xfrm>
            <a:off x="27520281" y="6188526"/>
            <a:ext cx="8547718" cy="20957721"/>
          </a:xfrm>
          <a:prstGeom prst="rect">
            <a:avLst/>
          </a:prstGeom>
          <a:solidFill>
            <a:schemeClr val="accent1"/>
          </a:solidFill>
          <a:ln w="25400" cap="flat" cmpd="sng">
            <a:solidFill>
              <a:srgbClr val="BCBCBC"/>
            </a:solidFill>
            <a:prstDash val="solid"/>
            <a:miter/>
            <a:headEnd type="none" w="med" len="med"/>
            <a:tailEnd type="none" w="med" len="med"/>
          </a:ln>
        </p:spPr>
        <p:txBody>
          <a:bodyPr lIns="359650" tIns="359650" rIns="359650" bIns="359650" anchor="t" anchorCtr="0">
            <a:noAutofit/>
          </a:bodyPr>
          <a:lstStyle/>
          <a:p>
            <a:pPr lvl="0">
              <a:buClr>
                <a:schemeClr val="dk1"/>
              </a:buClr>
              <a:buSzPct val="25000"/>
            </a:pPr>
            <a:r>
              <a:rPr lang="en-US" sz="2400" dirty="0" smtClean="0">
                <a:latin typeface="Times New Roman" charset="0"/>
                <a:ea typeface="Times New Roman" charset="0"/>
                <a:cs typeface="Times New Roman" charset="0"/>
              </a:rPr>
              <a:t>    We </a:t>
            </a:r>
            <a:r>
              <a:rPr lang="en-US" sz="2400" dirty="0">
                <a:latin typeface="Times New Roman" charset="0"/>
                <a:ea typeface="Times New Roman" charset="0"/>
                <a:cs typeface="Times New Roman" charset="0"/>
              </a:rPr>
              <a:t>started our CubeSat by assigning a sensor for each student. By specializing in our individual sensor, our next step was to integrate our sensors into a fully functional CubeSat. Initially, the camera was a challenge to get operating. Progress was made and we accomplished the feat. However, once we tried to interface the camera with the sensors, we ran into low memory constraint. Our two prospective approaches were to try to simplify header file code or interface multiple Arduinos together, to essentially create a microcontroller network. The latter was the one we chose. However, we are still in the process of further attempting to get this project to work because the light sensor needs the same pins (analog 4 &amp; 5) as the I2C bus to function. We concluded that we can use delays to resolve data conflicts. Furthermore, as we venture into the process of accomplishing this, we also have to work with power management and incorporating the use of autonomic computing into our CubeSat.</a:t>
            </a:r>
            <a:r>
              <a:rPr lang="en-US" sz="2400" b="0" i="0" u="none" strike="noStrike" cap="none" dirty="0">
                <a:latin typeface="Times New Roman" charset="0"/>
                <a:ea typeface="Times New Roman" charset="0"/>
                <a:cs typeface="Times New Roman" charset="0"/>
                <a:sym typeface="Times New Roman"/>
              </a:rPr>
              <a:t>	</a:t>
            </a:r>
          </a:p>
          <a:p>
            <a:pPr marL="0" marR="0" lvl="0" indent="0" algn="just" rtl="0">
              <a:lnSpc>
                <a:spcPct val="100000"/>
              </a:lnSpc>
              <a:spcBef>
                <a:spcPts val="0"/>
              </a:spcBef>
              <a:spcAft>
                <a:spcPts val="0"/>
              </a:spcAft>
              <a:buClr>
                <a:schemeClr val="dk1"/>
              </a:buClr>
              <a:buFont typeface="Arial"/>
              <a:buNone/>
            </a:pPr>
            <a:endParaRPr sz="2400" b="0" i="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300" b="0" i="0" u="none" strike="noStrike" cap="none" dirty="0">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300" b="0" i="0" u="none" strike="noStrike" cap="none" dirty="0">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3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3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3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lang="en-US" sz="2400" b="0" i="0" u="none" strike="noStrike" cap="none" dirty="0" smtClean="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400" b="0" i="0" u="none" strike="noStrike" cap="none" dirty="0">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ct val="25000"/>
              <a:buFont typeface="Times New Roman"/>
              <a:buNone/>
            </a:pPr>
            <a:endParaRPr lang="en-US" sz="1800" dirty="0" smtClean="0">
              <a:latin typeface="Times New Roman"/>
              <a:ea typeface="Times New Roman"/>
              <a:cs typeface="Times New Roman"/>
              <a:sym typeface="Times New Roman"/>
            </a:endParaRPr>
          </a:p>
          <a:p>
            <a:pPr marL="0" marR="0" lvl="0" indent="0" rtl="0">
              <a:lnSpc>
                <a:spcPct val="100000"/>
              </a:lnSpc>
              <a:spcBef>
                <a:spcPts val="0"/>
              </a:spcBef>
              <a:spcAft>
                <a:spcPts val="0"/>
              </a:spcAft>
              <a:buClr>
                <a:schemeClr val="dk1"/>
              </a:buClr>
              <a:buSzPct val="25000"/>
              <a:buFont typeface="Times New Roman"/>
              <a:buNone/>
            </a:pPr>
            <a:r>
              <a:rPr lang="en-US" sz="2000" dirty="0" smtClean="0">
                <a:latin typeface="Times New Roman"/>
                <a:ea typeface="Times New Roman"/>
                <a:cs typeface="Times New Roman"/>
                <a:sym typeface="Times New Roman"/>
              </a:rPr>
              <a:t>[1]</a:t>
            </a:r>
            <a:r>
              <a:rPr lang="en-US" sz="2000" b="0" i="0" u="none" strike="noStrike" cap="none" dirty="0" smtClean="0">
                <a:latin typeface="Times New Roman"/>
                <a:ea typeface="Times New Roman"/>
                <a:cs typeface="Times New Roman"/>
                <a:sym typeface="Times New Roman"/>
              </a:rPr>
              <a:t>www.adafruit.com</a:t>
            </a:r>
            <a:endParaRPr lang="en-US" sz="2000" b="0" i="0" u="none" strike="noStrike" cap="none" dirty="0">
              <a:latin typeface="Times New Roman"/>
              <a:ea typeface="Times New Roman"/>
              <a:cs typeface="Times New Roman"/>
              <a:sym typeface="Times New Roman"/>
            </a:endParaRPr>
          </a:p>
          <a:p>
            <a:pPr marL="0" marR="0" lvl="0" indent="0" rtl="0">
              <a:lnSpc>
                <a:spcPct val="100000"/>
              </a:lnSpc>
              <a:spcBef>
                <a:spcPts val="0"/>
              </a:spcBef>
              <a:spcAft>
                <a:spcPts val="0"/>
              </a:spcAft>
              <a:buClr>
                <a:schemeClr val="dk1"/>
              </a:buClr>
              <a:buSzPct val="25000"/>
              <a:buFont typeface="Times New Roman"/>
              <a:buNone/>
            </a:pPr>
            <a:r>
              <a:rPr lang="en-US" sz="2000" b="0" i="0" u="none" strike="noStrike" cap="none" dirty="0">
                <a:latin typeface="Times New Roman"/>
                <a:ea typeface="Times New Roman"/>
                <a:cs typeface="Times New Roman"/>
                <a:sym typeface="Times New Roman"/>
              </a:rPr>
              <a:t>[2]www.arduino.cc</a:t>
            </a:r>
          </a:p>
          <a:p>
            <a:pPr marL="0" marR="0" lvl="0" indent="0" algn="just" rtl="0">
              <a:lnSpc>
                <a:spcPct val="100000"/>
              </a:lnSpc>
              <a:spcBef>
                <a:spcPts val="0"/>
              </a:spcBef>
              <a:spcAft>
                <a:spcPts val="0"/>
              </a:spcAft>
              <a:buClr>
                <a:schemeClr val="dk1"/>
              </a:buClr>
              <a:buSzPct val="25000"/>
              <a:buFont typeface="Times New Roman"/>
              <a:buNone/>
            </a:pPr>
            <a:r>
              <a:rPr lang="en-US" sz="2000" b="0" i="0" u="none" strike="noStrike" cap="none" dirty="0">
                <a:latin typeface="Times New Roman"/>
                <a:ea typeface="Times New Roman"/>
                <a:cs typeface="Times New Roman"/>
                <a:sym typeface="Times New Roman"/>
              </a:rPr>
              <a:t>[3]http://</a:t>
            </a:r>
            <a:r>
              <a:rPr lang="en-US" sz="2000" b="0" i="0" u="none" strike="noStrike" cap="none" dirty="0" smtClean="0">
                <a:latin typeface="Times New Roman"/>
                <a:ea typeface="Times New Roman"/>
                <a:cs typeface="Times New Roman"/>
                <a:sym typeface="Times New Roman"/>
              </a:rPr>
              <a:t>www.nasa.gov/sites/default/files/files/ELaNa-IIFactsheet508(1</a:t>
            </a:r>
            <a:r>
              <a:rPr lang="en-US" sz="2000" b="0" i="0" u="none" strike="noStrike" cap="none" dirty="0">
                <a:latin typeface="Times New Roman"/>
                <a:ea typeface="Times New Roman"/>
                <a:cs typeface="Times New Roman"/>
                <a:sym typeface="Times New Roman"/>
              </a:rPr>
              <a:t>).pdf</a:t>
            </a:r>
          </a:p>
          <a:p>
            <a:pPr marL="0" marR="0" lvl="0" indent="0" rtl="0">
              <a:lnSpc>
                <a:spcPct val="100000"/>
              </a:lnSpc>
              <a:spcBef>
                <a:spcPts val="0"/>
              </a:spcBef>
              <a:spcAft>
                <a:spcPts val="0"/>
              </a:spcAft>
              <a:buClr>
                <a:schemeClr val="dk1"/>
              </a:buClr>
              <a:buSzPct val="25000"/>
              <a:buFont typeface="Times New Roman"/>
              <a:buNone/>
            </a:pPr>
            <a:r>
              <a:rPr lang="en-US" sz="2000" b="0" i="0" u="none" strike="noStrike" cap="none" dirty="0">
                <a:latin typeface="Times New Roman"/>
                <a:ea typeface="Times New Roman"/>
                <a:cs typeface="Times New Roman"/>
                <a:sym typeface="Times New Roman"/>
              </a:rPr>
              <a:t>[4]http://www1.cuny.edu/mu/forum/2013/11/14/medgar-evers-college-set-to-launch-satellite-on-nasa-rocket</a:t>
            </a:r>
            <a:r>
              <a:rPr lang="en-US" sz="2000" b="0" i="0" u="none" strike="noStrike" cap="none" dirty="0" smtClean="0">
                <a:latin typeface="Times New Roman"/>
                <a:ea typeface="Times New Roman"/>
                <a:cs typeface="Times New Roman"/>
                <a:sym typeface="Times New Roman"/>
              </a:rPr>
              <a:t>/</a:t>
            </a:r>
          </a:p>
          <a:p>
            <a:pPr marL="0" marR="0" lvl="0" indent="0" rtl="0">
              <a:lnSpc>
                <a:spcPct val="100000"/>
              </a:lnSpc>
              <a:spcBef>
                <a:spcPts val="0"/>
              </a:spcBef>
              <a:spcAft>
                <a:spcPts val="0"/>
              </a:spcAft>
              <a:buClr>
                <a:schemeClr val="dk1"/>
              </a:buClr>
              <a:buSzPct val="25000"/>
              <a:buFont typeface="Times New Roman"/>
              <a:buNone/>
            </a:pPr>
            <a:r>
              <a:rPr lang="en-US" sz="2000" dirty="0" smtClean="0">
                <a:latin typeface="Times New Roman"/>
                <a:ea typeface="Times New Roman"/>
                <a:cs typeface="Times New Roman"/>
                <a:sym typeface="Times New Roman"/>
              </a:rPr>
              <a:t>[5]www.smartdraw.com</a:t>
            </a:r>
          </a:p>
          <a:p>
            <a:pPr lvl="0">
              <a:buClr>
                <a:schemeClr val="dk1"/>
              </a:buClr>
              <a:buSzPct val="25000"/>
            </a:pPr>
            <a:r>
              <a:rPr lang="en-US" sz="2000" b="0" i="0" u="none" strike="noStrike" cap="none" dirty="0" smtClean="0">
                <a:latin typeface="Times New Roman"/>
                <a:ea typeface="Times New Roman"/>
                <a:cs typeface="Times New Roman"/>
                <a:sym typeface="Times New Roman"/>
              </a:rPr>
              <a:t>[</a:t>
            </a:r>
            <a:r>
              <a:rPr lang="en-US" sz="2000" dirty="0" smtClean="0">
                <a:latin typeface="Times New Roman"/>
                <a:ea typeface="Times New Roman"/>
                <a:cs typeface="Times New Roman"/>
                <a:sym typeface="Times New Roman"/>
              </a:rPr>
              <a:t>6]http</a:t>
            </a:r>
            <a:r>
              <a:rPr lang="en-US" sz="2000" dirty="0">
                <a:latin typeface="Times New Roman"/>
                <a:ea typeface="Times New Roman"/>
                <a:cs typeface="Times New Roman"/>
                <a:sym typeface="Times New Roman"/>
              </a:rPr>
              <a:t>://digitalcommons.usu.edu/cgi/viewcontent.cgi?article=2070&amp;context=etd</a:t>
            </a:r>
            <a:endParaRPr lang="en-US" sz="2000" b="0" i="0" u="none" strike="noStrike" cap="none" dirty="0">
              <a:latin typeface="Times New Roman"/>
              <a:ea typeface="Times New Roman"/>
              <a:cs typeface="Times New Roman"/>
              <a:sym typeface="Times New Roman"/>
            </a:endParaRPr>
          </a:p>
          <a:p>
            <a:pPr lvl="0">
              <a:buClr>
                <a:schemeClr val="dk1"/>
              </a:buClr>
            </a:pPr>
            <a:r>
              <a:rPr lang="en-US" sz="2000" dirty="0">
                <a:latin typeface="Times New Roman"/>
                <a:ea typeface="Times New Roman"/>
                <a:cs typeface="Times New Roman"/>
                <a:sym typeface="Times New Roman"/>
              </a:rPr>
              <a:t>[7] </a:t>
            </a:r>
            <a:r>
              <a:rPr lang="en-US" sz="2000" dirty="0" smtClean="0">
                <a:latin typeface="Times New Roman"/>
                <a:ea typeface="Times New Roman"/>
                <a:cs typeface="Times New Roman"/>
                <a:sym typeface="Times New Roman"/>
              </a:rPr>
              <a:t>Landa</a:t>
            </a:r>
            <a:r>
              <a:rPr lang="en-US" sz="2000" dirty="0">
                <a:latin typeface="Times New Roman"/>
                <a:ea typeface="Times New Roman"/>
                <a:cs typeface="Times New Roman"/>
                <a:sym typeface="Times New Roman"/>
              </a:rPr>
              <a:t>, P., McCann, J. A., Diaconescu, A., (2014). Autonomic Computing Principles, Design and </a:t>
            </a:r>
            <a:r>
              <a:rPr lang="en-US" sz="2000" dirty="0" smtClean="0">
                <a:latin typeface="Times New Roman"/>
                <a:ea typeface="Times New Roman"/>
                <a:cs typeface="Times New Roman"/>
                <a:sym typeface="Times New Roman"/>
              </a:rPr>
              <a:t>Implementation.</a:t>
            </a:r>
            <a:endParaRPr lang="en-US" sz="2000" dirty="0">
              <a:latin typeface="Times New Roman"/>
              <a:ea typeface="Times New Roman"/>
              <a:cs typeface="Times New Roman"/>
              <a:sym typeface="Times New Roman"/>
            </a:endParaRPr>
          </a:p>
          <a:p>
            <a:pPr lvl="0">
              <a:buClr>
                <a:schemeClr val="dk1"/>
              </a:buClr>
            </a:pPr>
            <a:r>
              <a:rPr lang="en-US" sz="2000" dirty="0" smtClean="0">
                <a:latin typeface="Times New Roman"/>
                <a:ea typeface="Times New Roman"/>
                <a:cs typeface="Times New Roman"/>
                <a:sym typeface="Times New Roman"/>
              </a:rPr>
              <a:t>[8]London</a:t>
            </a:r>
            <a:r>
              <a:rPr lang="en-US" sz="2000" dirty="0">
                <a:latin typeface="Times New Roman"/>
                <a:ea typeface="Times New Roman"/>
                <a:cs typeface="Times New Roman"/>
                <a:sym typeface="Times New Roman"/>
              </a:rPr>
              <a:t>: </a:t>
            </a:r>
            <a:r>
              <a:rPr lang="en-US" sz="2000" dirty="0" smtClean="0">
                <a:latin typeface="Times New Roman"/>
                <a:ea typeface="Times New Roman"/>
                <a:cs typeface="Times New Roman"/>
                <a:sym typeface="Times New Roman"/>
              </a:rPr>
              <a:t>Springer Wertz</a:t>
            </a:r>
            <a:r>
              <a:rPr lang="en-US" sz="2000" dirty="0">
                <a:latin typeface="Times New Roman"/>
                <a:ea typeface="Times New Roman"/>
                <a:cs typeface="Times New Roman"/>
                <a:sym typeface="Times New Roman"/>
              </a:rPr>
              <a:t>, J. R., Everett, D. F., Puschell, J. J. (Eds.). (2011). Space Mission Engineering: The New SMAD (Space Technology Library, Vol. 28</a:t>
            </a:r>
            <a:r>
              <a:rPr lang="en-US" sz="2000" dirty="0" smtClean="0">
                <a:latin typeface="Times New Roman"/>
                <a:ea typeface="Times New Roman"/>
                <a:cs typeface="Times New Roman"/>
                <a:sym typeface="Times New Roman"/>
              </a:rPr>
              <a:t>).</a:t>
            </a:r>
          </a:p>
          <a:p>
            <a:pPr lvl="0">
              <a:buClr>
                <a:schemeClr val="dk1"/>
              </a:buClr>
            </a:pPr>
            <a:endParaRPr lang="en-US" sz="2000" dirty="0">
              <a:latin typeface="Times New Roman"/>
              <a:ea typeface="Times New Roman"/>
              <a:cs typeface="Times New Roman"/>
              <a:sym typeface="Times New Roman"/>
            </a:endParaRPr>
          </a:p>
          <a:p>
            <a:pPr lvl="0" algn="just">
              <a:buClr>
                <a:schemeClr val="dk1"/>
              </a:buClr>
            </a:pPr>
            <a:endParaRPr lang="en-US" sz="2400" dirty="0" smtClean="0">
              <a:latin typeface="Times New Roman"/>
              <a:ea typeface="Times New Roman"/>
              <a:cs typeface="Times New Roman"/>
              <a:sym typeface="Times New Roman"/>
            </a:endParaRPr>
          </a:p>
          <a:p>
            <a:pPr lvl="0" algn="just">
              <a:buClr>
                <a:schemeClr val="dk1"/>
              </a:buClr>
            </a:pPr>
            <a:endParaRPr lang="en-US" sz="2400" dirty="0">
              <a:latin typeface="Times New Roman"/>
              <a:ea typeface="Times New Roman"/>
              <a:cs typeface="Times New Roman"/>
              <a:sym typeface="Times New Roman"/>
            </a:endParaRPr>
          </a:p>
          <a:p>
            <a:pPr lvl="0" algn="just">
              <a:buClr>
                <a:schemeClr val="dk1"/>
              </a:buClr>
            </a:pPr>
            <a:r>
              <a:rPr lang="en-US" sz="2400" dirty="0" smtClean="0">
                <a:latin typeface="Times New Roman"/>
                <a:ea typeface="Times New Roman"/>
                <a:cs typeface="Times New Roman"/>
                <a:sym typeface="Times New Roman"/>
              </a:rPr>
              <a:t>Hawthorne</a:t>
            </a:r>
            <a:r>
              <a:rPr lang="en-US" sz="2400" dirty="0">
                <a:latin typeface="Times New Roman"/>
                <a:ea typeface="Times New Roman"/>
                <a:cs typeface="Times New Roman"/>
                <a:sym typeface="Times New Roman"/>
              </a:rPr>
              <a:t>, CA: Microcosm </a:t>
            </a:r>
            <a:r>
              <a:rPr lang="en-US" sz="2400" dirty="0" smtClean="0">
                <a:latin typeface="Times New Roman"/>
                <a:ea typeface="Times New Roman"/>
                <a:cs typeface="Times New Roman"/>
                <a:sym typeface="Times New Roman"/>
              </a:rPr>
              <a:t>Press</a:t>
            </a:r>
            <a:endParaRPr sz="2400" b="0" i="0" u="none" strike="noStrike" cap="none" dirty="0">
              <a:solidFill>
                <a:srgbClr val="333333"/>
              </a:solidFill>
              <a:latin typeface="Times New Roman"/>
              <a:ea typeface="Times New Roman"/>
              <a:cs typeface="Times New Roman"/>
              <a:sym typeface="Times New Roman"/>
            </a:endParaRPr>
          </a:p>
          <a:p>
            <a:pPr marL="0" marR="0" lvl="0" indent="0" rtl="0">
              <a:lnSpc>
                <a:spcPct val="100000"/>
              </a:lnSpc>
              <a:spcBef>
                <a:spcPts val="0"/>
              </a:spcBef>
              <a:spcAft>
                <a:spcPts val="0"/>
              </a:spcAft>
              <a:buClr>
                <a:schemeClr val="dk1"/>
              </a:buClr>
              <a:buSzPct val="25000"/>
              <a:buFont typeface="Times New Roman"/>
              <a:buNone/>
            </a:pPr>
            <a:r>
              <a:rPr lang="en-US" sz="2400" b="0" i="0" u="none" strike="noStrike" cap="none" dirty="0">
                <a:latin typeface="Times New Roman"/>
                <a:ea typeface="Times New Roman"/>
                <a:cs typeface="Times New Roman"/>
                <a:sym typeface="Times New Roman"/>
              </a:rPr>
              <a:t>NASA, New York City Research Initiative, New York NASA Space Grant Consortium, Goddard Institute of Space Studies, and GSFC Office of Education contributed greatly to this research project. </a:t>
            </a:r>
          </a:p>
          <a:p>
            <a:pPr marL="0" marR="0" lvl="0" indent="0" algn="just" rtl="0">
              <a:lnSpc>
                <a:spcPct val="100000"/>
              </a:lnSpc>
              <a:spcBef>
                <a:spcPts val="0"/>
              </a:spcBef>
              <a:spcAft>
                <a:spcPts val="0"/>
              </a:spcAft>
              <a:buClr>
                <a:schemeClr val="dk1"/>
              </a:buClr>
              <a:buFont typeface="Arial"/>
              <a:buNone/>
            </a:pPr>
            <a:endParaRPr sz="2400" b="0" i="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Font typeface="Arial"/>
              <a:buNone/>
            </a:pPr>
            <a:endParaRPr sz="2900" b="0" i="0" u="none" strike="noStrike" cap="none" dirty="0">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Font typeface="Arial"/>
              <a:buNone/>
            </a:pPr>
            <a:endParaRPr sz="23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Font typeface="Arial"/>
              <a:buNone/>
            </a:pPr>
            <a:endParaRPr sz="2300" b="0" i="0" u="none" strike="noStrike" cap="none" dirty="0">
              <a:solidFill>
                <a:schemeClr val="dk1"/>
              </a:solidFill>
              <a:latin typeface="Arial Narrow"/>
              <a:ea typeface="Arial Narrow"/>
              <a:cs typeface="Arial Narrow"/>
              <a:sym typeface="Arial Narrow"/>
            </a:endParaRPr>
          </a:p>
        </p:txBody>
      </p:sp>
      <p:sp>
        <p:nvSpPr>
          <p:cNvPr id="15" name="Shape 97"/>
          <p:cNvSpPr txBox="1"/>
          <p:nvPr/>
        </p:nvSpPr>
        <p:spPr>
          <a:xfrm>
            <a:off x="27520281" y="5645601"/>
            <a:ext cx="8547718" cy="542925"/>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CONCLUSION </a:t>
            </a:r>
          </a:p>
        </p:txBody>
      </p:sp>
      <p:sp>
        <p:nvSpPr>
          <p:cNvPr id="16" name="Shape 98"/>
          <p:cNvSpPr txBox="1"/>
          <p:nvPr/>
        </p:nvSpPr>
        <p:spPr>
          <a:xfrm>
            <a:off x="9746474" y="14785180"/>
            <a:ext cx="17005608" cy="542925"/>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RESULTS</a:t>
            </a:r>
            <a:r>
              <a:rPr lang="en-US" sz="2500" b="1" i="0" u="none" strike="noStrike" cap="none" dirty="0">
                <a:solidFill>
                  <a:srgbClr val="F8F8F8"/>
                </a:solidFill>
                <a:latin typeface="Trebuchet MS"/>
                <a:ea typeface="Trebuchet MS"/>
                <a:cs typeface="Trebuchet MS"/>
                <a:sym typeface="Trebuchet MS"/>
              </a:rPr>
              <a:t> </a:t>
            </a:r>
          </a:p>
        </p:txBody>
      </p:sp>
      <p:sp>
        <p:nvSpPr>
          <p:cNvPr id="17" name="Shape 99"/>
          <p:cNvSpPr txBox="1"/>
          <p:nvPr/>
        </p:nvSpPr>
        <p:spPr>
          <a:xfrm>
            <a:off x="27520281" y="19113084"/>
            <a:ext cx="8547718" cy="542925"/>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REFERENCES</a:t>
            </a:r>
            <a:r>
              <a:rPr lang="en-US" sz="2500" b="1" i="0" u="none" strike="noStrike" cap="none" dirty="0">
                <a:solidFill>
                  <a:srgbClr val="F8F8F8"/>
                </a:solidFill>
                <a:latin typeface="Trebuchet MS"/>
                <a:ea typeface="Trebuchet MS"/>
                <a:cs typeface="Trebuchet MS"/>
                <a:sym typeface="Trebuchet MS"/>
              </a:rPr>
              <a:t> </a:t>
            </a:r>
          </a:p>
        </p:txBody>
      </p:sp>
      <p:sp>
        <p:nvSpPr>
          <p:cNvPr id="18" name="Shape 100"/>
          <p:cNvSpPr txBox="1"/>
          <p:nvPr/>
        </p:nvSpPr>
        <p:spPr>
          <a:xfrm>
            <a:off x="9525003" y="5972114"/>
            <a:ext cx="5271709" cy="769050"/>
          </a:xfrm>
          <a:prstGeom prst="rect">
            <a:avLst/>
          </a:prstGeom>
          <a:noFill/>
          <a:ln>
            <a:noFill/>
          </a:ln>
        </p:spPr>
        <p:txBody>
          <a:bodyPr lIns="359650" tIns="359650" rIns="359650" bIns="359650"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en-US" sz="2400" b="0" i="0" u="sng" strike="noStrike" cap="none" dirty="0">
                <a:latin typeface="Arial Narrow"/>
                <a:ea typeface="Arial Narrow"/>
                <a:cs typeface="Arial Narrow"/>
                <a:sym typeface="Arial Narrow"/>
              </a:rPr>
              <a:t>Integration Procedure</a:t>
            </a:r>
            <a:r>
              <a:rPr lang="en-US" sz="2400" b="0" i="0" u="none" strike="noStrike" cap="none" dirty="0">
                <a:latin typeface="Arial Narrow"/>
                <a:ea typeface="Arial Narrow"/>
                <a:cs typeface="Arial Narrow"/>
                <a:sym typeface="Arial Narrow"/>
              </a:rPr>
              <a:t> </a:t>
            </a:r>
          </a:p>
        </p:txBody>
      </p:sp>
      <p:sp>
        <p:nvSpPr>
          <p:cNvPr id="19" name="Shape 102"/>
          <p:cNvSpPr txBox="1"/>
          <p:nvPr/>
        </p:nvSpPr>
        <p:spPr>
          <a:xfrm>
            <a:off x="21380659" y="5972114"/>
            <a:ext cx="6333515" cy="985462"/>
          </a:xfrm>
          <a:prstGeom prst="rect">
            <a:avLst/>
          </a:prstGeom>
          <a:noFill/>
          <a:ln>
            <a:noFill/>
          </a:ln>
        </p:spPr>
        <p:txBody>
          <a:bodyPr lIns="359650" tIns="359650" rIns="359650" bIns="359650"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en-US" sz="2400" b="0" i="0" u="sng" strike="noStrike" cap="none" dirty="0">
                <a:latin typeface="Arial Narrow"/>
                <a:ea typeface="Arial Narrow"/>
                <a:cs typeface="Arial Narrow"/>
                <a:sym typeface="Arial Narrow"/>
              </a:rPr>
              <a:t>Prototype  Schematic</a:t>
            </a:r>
          </a:p>
        </p:txBody>
      </p:sp>
      <p:sp>
        <p:nvSpPr>
          <p:cNvPr id="20" name="Shape 103"/>
          <p:cNvSpPr txBox="1"/>
          <p:nvPr/>
        </p:nvSpPr>
        <p:spPr>
          <a:xfrm>
            <a:off x="27520281" y="24178076"/>
            <a:ext cx="8547718" cy="541564"/>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ACKNOWLEDGEMENT  </a:t>
            </a:r>
          </a:p>
        </p:txBody>
      </p:sp>
      <p:sp>
        <p:nvSpPr>
          <p:cNvPr id="21" name="Shape 107"/>
          <p:cNvSpPr txBox="1"/>
          <p:nvPr/>
        </p:nvSpPr>
        <p:spPr>
          <a:xfrm>
            <a:off x="9769707" y="5645601"/>
            <a:ext cx="17005608" cy="542925"/>
          </a:xfrm>
          <a:prstGeom prst="rect">
            <a:avLst/>
          </a:prstGeom>
          <a:solidFill>
            <a:schemeClr val="accent5"/>
          </a:solidFill>
          <a:ln>
            <a:noFill/>
          </a:ln>
        </p:spPr>
        <p:txBody>
          <a:bodyPr lIns="71775" tIns="35850" rIns="71775" bIns="35850" anchor="t" anchorCtr="0">
            <a:noAutofit/>
          </a:bodyPr>
          <a:lstStyle/>
          <a:p>
            <a:pPr marL="0" marR="0" lvl="0" indent="0" algn="ctr" rtl="0">
              <a:lnSpc>
                <a:spcPct val="100000"/>
              </a:lnSpc>
              <a:spcBef>
                <a:spcPts val="0"/>
              </a:spcBef>
              <a:spcAft>
                <a:spcPts val="0"/>
              </a:spcAft>
              <a:buClr>
                <a:srgbClr val="F8F8F8"/>
              </a:buClr>
              <a:buSzPct val="25000"/>
              <a:buFont typeface="Trebuchet MS"/>
              <a:buNone/>
            </a:pPr>
            <a:r>
              <a:rPr lang="en-US" sz="3300" b="1" i="0" u="none" strike="noStrike" cap="none" dirty="0">
                <a:solidFill>
                  <a:srgbClr val="F8F8F8"/>
                </a:solidFill>
                <a:latin typeface="Trebuchet MS"/>
                <a:ea typeface="Trebuchet MS"/>
                <a:cs typeface="Trebuchet MS"/>
                <a:sym typeface="Trebuchet MS"/>
              </a:rPr>
              <a:t>METHODS</a:t>
            </a:r>
            <a:r>
              <a:rPr lang="en-US" sz="2500" b="1" i="0" u="none" strike="noStrike" cap="none" dirty="0">
                <a:solidFill>
                  <a:srgbClr val="F8F8F8"/>
                </a:solidFill>
                <a:latin typeface="Trebuchet MS"/>
                <a:ea typeface="Trebuchet MS"/>
                <a:cs typeface="Trebuchet MS"/>
                <a:sym typeface="Trebuchet MS"/>
              </a:rPr>
              <a:t> </a:t>
            </a:r>
          </a:p>
        </p:txBody>
      </p:sp>
      <p:sp>
        <p:nvSpPr>
          <p:cNvPr id="23" name="Shape 109"/>
          <p:cNvSpPr txBox="1"/>
          <p:nvPr/>
        </p:nvSpPr>
        <p:spPr>
          <a:xfrm>
            <a:off x="9387420" y="15056643"/>
            <a:ext cx="17265804" cy="1825445"/>
          </a:xfrm>
          <a:prstGeom prst="rect">
            <a:avLst/>
          </a:prstGeom>
          <a:noFill/>
          <a:ln>
            <a:noFill/>
          </a:ln>
        </p:spPr>
        <p:txBody>
          <a:bodyPr lIns="359650" tIns="359650" rIns="359650" bIns="359650" anchor="t" anchorCtr="0">
            <a:noAutofit/>
          </a:bodyPr>
          <a:lstStyle/>
          <a:p>
            <a:pPr marL="0" marR="0" lvl="0" indent="0" rtl="0">
              <a:lnSpc>
                <a:spcPct val="100000"/>
              </a:lnSpc>
              <a:spcBef>
                <a:spcPts val="0"/>
              </a:spcBef>
              <a:spcAft>
                <a:spcPts val="0"/>
              </a:spcAft>
              <a:buClr>
                <a:schemeClr val="dk1"/>
              </a:buClr>
              <a:buSzPct val="25000"/>
              <a:buFont typeface="Times New Roman"/>
              <a:buNone/>
            </a:pPr>
            <a:r>
              <a:rPr lang="en-US" sz="2400" b="0" i="0" u="none" strike="noStrike" cap="none" dirty="0">
                <a:latin typeface="Times New Roman"/>
                <a:ea typeface="Times New Roman"/>
                <a:cs typeface="Times New Roman"/>
                <a:sym typeface="Times New Roman"/>
              </a:rPr>
              <a:t>This investigation is still in preliminary stages. Only a partial integration and testing of the testbed system has been completed. Identification of risks, potential faults and required transformations and budget determinations have not yet been completed and microcontroller trades are needed</a:t>
            </a:r>
            <a:r>
              <a:rPr lang="en-US" sz="2400" b="0" i="0" u="none" strike="noStrike" cap="none" dirty="0">
                <a:latin typeface="Arial Narrow"/>
                <a:ea typeface="Arial Narrow"/>
                <a:cs typeface="Arial Narrow"/>
                <a:sym typeface="Arial Narrow"/>
              </a:rPr>
              <a:t>. </a:t>
            </a:r>
          </a:p>
        </p:txBody>
      </p:sp>
      <p:sp>
        <p:nvSpPr>
          <p:cNvPr id="24" name="Shape 110"/>
          <p:cNvSpPr txBox="1"/>
          <p:nvPr/>
        </p:nvSpPr>
        <p:spPr>
          <a:xfrm>
            <a:off x="9719038" y="12598878"/>
            <a:ext cx="17165885" cy="1938991"/>
          </a:xfrm>
          <a:prstGeom prst="rect">
            <a:avLst/>
          </a:prstGeom>
          <a:noFill/>
          <a:ln>
            <a:noFill/>
          </a:ln>
        </p:spPr>
        <p:txBody>
          <a:bodyPr lIns="91425" tIns="45700" rIns="91425" bIns="45700" anchor="t" anchorCtr="0">
            <a:noAutofit/>
          </a:bodyPr>
          <a:lstStyle/>
          <a:p>
            <a:pPr marL="0" marR="0" lvl="0" indent="0" rtl="0">
              <a:lnSpc>
                <a:spcPct val="100000"/>
              </a:lnSpc>
              <a:spcBef>
                <a:spcPts val="0"/>
              </a:spcBef>
              <a:spcAft>
                <a:spcPts val="0"/>
              </a:spcAft>
              <a:buClr>
                <a:srgbClr val="000000"/>
              </a:buClr>
              <a:buSzPct val="25000"/>
              <a:buFont typeface="Times New Roman"/>
              <a:buNone/>
            </a:pPr>
            <a:r>
              <a:rPr lang="en-US" sz="2400" b="0" i="0" u="none" strike="noStrike" cap="none" dirty="0">
                <a:latin typeface="Times New Roman"/>
                <a:ea typeface="Times New Roman"/>
                <a:cs typeface="Times New Roman"/>
                <a:sym typeface="Times New Roman"/>
              </a:rPr>
              <a:t>The testbed system includes </a:t>
            </a:r>
            <a:r>
              <a:rPr lang="en-US" sz="2400" dirty="0" smtClean="0">
                <a:latin typeface="Times New Roman"/>
                <a:ea typeface="Times New Roman"/>
                <a:cs typeface="Times New Roman"/>
                <a:sym typeface="Times New Roman"/>
              </a:rPr>
              <a:t>four</a:t>
            </a:r>
            <a:r>
              <a:rPr lang="en-US" sz="2400" b="0" i="0" u="none" strike="noStrike" cap="none" dirty="0" smtClean="0">
                <a:latin typeface="Times New Roman"/>
                <a:ea typeface="Times New Roman"/>
                <a:cs typeface="Times New Roman"/>
                <a:sym typeface="Times New Roman"/>
              </a:rPr>
              <a:t> </a:t>
            </a:r>
            <a:r>
              <a:rPr lang="en-US" sz="2400" b="0" i="0" u="none" strike="noStrike" cap="none" dirty="0">
                <a:latin typeface="Times New Roman"/>
                <a:ea typeface="Times New Roman"/>
                <a:cs typeface="Times New Roman"/>
                <a:sym typeface="Times New Roman"/>
              </a:rPr>
              <a:t>Atmega 328 microcontrollers communicating via a system bus, thermal monitoring with temperature/humidity sensors, a low-profile IR sensor, a low-resolution camera, an accelerometer, internal storage,  GPS receiver, and transceiver. Defined system requirements will also include the integration of a reaction wheel at later stages. Preliminary integration and testing of the component suite has been underway to provide guidance for power, data and link budgets and telemetry needs as an initial basis for system and resource requirements.</a:t>
            </a:r>
          </a:p>
        </p:txBody>
      </p:sp>
      <p:sp>
        <p:nvSpPr>
          <p:cNvPr id="25" name="Shape 113"/>
          <p:cNvSpPr txBox="1"/>
          <p:nvPr/>
        </p:nvSpPr>
        <p:spPr>
          <a:xfrm>
            <a:off x="10264475" y="21036359"/>
            <a:ext cx="7100079" cy="954106"/>
          </a:xfrm>
          <a:prstGeom prst="rect">
            <a:avLst/>
          </a:prstGeom>
          <a:noFill/>
          <a:ln>
            <a:noFill/>
          </a:ln>
        </p:spPr>
        <p:txBody>
          <a:bodyPr lIns="91425" tIns="45700" rIns="91425" bIns="45700" anchor="t" anchorCtr="0">
            <a:noAutofit/>
          </a:bodyPr>
          <a:lstStyle/>
          <a:p>
            <a:pPr marL="0" marR="0" lvl="0" indent="0" algn="just" rtl="0">
              <a:lnSpc>
                <a:spcPct val="100000"/>
              </a:lnSpc>
              <a:spcBef>
                <a:spcPts val="0"/>
              </a:spcBef>
              <a:spcAft>
                <a:spcPts val="0"/>
              </a:spcAft>
              <a:buClr>
                <a:schemeClr val="dk1"/>
              </a:buClr>
              <a:buSzPct val="25000"/>
              <a:buFont typeface="Times New Roman"/>
              <a:buNone/>
            </a:pPr>
            <a:r>
              <a:rPr lang="en-US" sz="1400" b="0" i="0" u="none" strike="noStrike" cap="none" dirty="0">
                <a:latin typeface="Times New Roman"/>
                <a:ea typeface="Times New Roman"/>
                <a:cs typeface="Times New Roman"/>
                <a:sym typeface="Times New Roman"/>
              </a:rPr>
              <a:t>Figure </a:t>
            </a:r>
            <a:r>
              <a:rPr lang="en-US" sz="1400" dirty="0">
                <a:latin typeface="Times New Roman"/>
                <a:ea typeface="Times New Roman"/>
                <a:cs typeface="Times New Roman"/>
                <a:sym typeface="Times New Roman"/>
              </a:rPr>
              <a:t>1</a:t>
            </a:r>
            <a:r>
              <a:rPr lang="en-US" sz="1400" b="0" i="0" u="none" strike="noStrike" cap="none" dirty="0" smtClean="0">
                <a:latin typeface="Times New Roman"/>
                <a:ea typeface="Times New Roman"/>
                <a:cs typeface="Times New Roman"/>
                <a:sym typeface="Times New Roman"/>
              </a:rPr>
              <a:t>:    </a:t>
            </a:r>
            <a:r>
              <a:rPr lang="en-US" sz="1400" b="0" i="0" u="none" strike="noStrike" cap="none" dirty="0" smtClean="0">
                <a:latin typeface="Times New Roman"/>
                <a:ea typeface="Times New Roman"/>
                <a:cs typeface="Times New Roman"/>
                <a:sym typeface="Times New Roman"/>
              </a:rPr>
              <a:t>This </a:t>
            </a:r>
            <a:r>
              <a:rPr lang="en-US" sz="1400" b="0" i="0" u="none" strike="noStrike" cap="none" dirty="0">
                <a:latin typeface="Times New Roman"/>
                <a:ea typeface="Times New Roman"/>
                <a:cs typeface="Times New Roman"/>
                <a:sym typeface="Times New Roman"/>
              </a:rPr>
              <a:t>figure details the </a:t>
            </a:r>
            <a:r>
              <a:rPr lang="en-US" sz="1400" b="0" i="0" u="none" strike="noStrike" cap="none" dirty="0" smtClean="0">
                <a:latin typeface="Times New Roman"/>
                <a:ea typeface="Times New Roman"/>
                <a:cs typeface="Times New Roman"/>
                <a:sym typeface="Times New Roman"/>
              </a:rPr>
              <a:t>temperature and humidity  inside the lab.</a:t>
            </a:r>
            <a:endParaRPr lang="en-US" sz="1400" b="0" i="0" u="none" strike="noStrike" cap="none" dirty="0">
              <a:latin typeface="Times New Roman"/>
              <a:ea typeface="Times New Roman"/>
              <a:cs typeface="Times New Roman"/>
              <a:sym typeface="Times New Roman"/>
            </a:endParaRPr>
          </a:p>
        </p:txBody>
      </p:sp>
      <p:sp>
        <p:nvSpPr>
          <p:cNvPr id="26" name="Shape 114"/>
          <p:cNvSpPr txBox="1"/>
          <p:nvPr/>
        </p:nvSpPr>
        <p:spPr>
          <a:xfrm>
            <a:off x="18677097" y="21046855"/>
            <a:ext cx="7048446" cy="850272"/>
          </a:xfrm>
          <a:prstGeom prst="rect">
            <a:avLst/>
          </a:prstGeom>
          <a:noFill/>
          <a:ln>
            <a:noFill/>
          </a:ln>
        </p:spPr>
        <p:txBody>
          <a:bodyPr lIns="91425" tIns="45700" rIns="91425" bIns="45700" anchor="t" anchorCtr="0">
            <a:noAutofit/>
          </a:bodyPr>
          <a:lstStyle/>
          <a:p>
            <a:pPr marL="0" marR="0" lvl="0" indent="0" algn="just" rtl="0">
              <a:lnSpc>
                <a:spcPct val="100000"/>
              </a:lnSpc>
              <a:spcBef>
                <a:spcPts val="0"/>
              </a:spcBef>
              <a:spcAft>
                <a:spcPts val="0"/>
              </a:spcAft>
              <a:buClr>
                <a:schemeClr val="dk1"/>
              </a:buClr>
              <a:buSzPct val="25000"/>
              <a:buFont typeface="Times New Roman"/>
              <a:buNone/>
            </a:pPr>
            <a:r>
              <a:rPr lang="en-US" sz="1400" b="0" i="0" u="none" strike="noStrike" cap="none" dirty="0">
                <a:latin typeface="Times New Roman"/>
                <a:ea typeface="Times New Roman"/>
                <a:cs typeface="Times New Roman"/>
                <a:sym typeface="Times New Roman"/>
              </a:rPr>
              <a:t>Figure </a:t>
            </a:r>
            <a:r>
              <a:rPr lang="en-US" sz="1400" dirty="0">
                <a:latin typeface="Times New Roman"/>
                <a:ea typeface="Times New Roman"/>
                <a:cs typeface="Times New Roman"/>
                <a:sym typeface="Times New Roman"/>
              </a:rPr>
              <a:t>2</a:t>
            </a:r>
            <a:r>
              <a:rPr lang="en-US" sz="1400" b="0" i="0" u="none" strike="noStrike" cap="none" dirty="0" smtClean="0">
                <a:latin typeface="Times New Roman"/>
                <a:ea typeface="Times New Roman"/>
                <a:cs typeface="Times New Roman"/>
                <a:sym typeface="Times New Roman"/>
              </a:rPr>
              <a:t>: This figure details the temperature and humidity outside the building. We can observe a change of temperature as we move from the building to the outside of the parking lot.</a:t>
            </a:r>
            <a:endParaRPr lang="en-US" sz="1400" b="0" i="0" u="none" strike="noStrike" cap="none" dirty="0">
              <a:latin typeface="Times New Roman"/>
              <a:ea typeface="Times New Roman"/>
              <a:cs typeface="Times New Roman"/>
              <a:sym typeface="Times New Roman"/>
            </a:endParaRPr>
          </a:p>
        </p:txBody>
      </p:sp>
      <p:sp>
        <p:nvSpPr>
          <p:cNvPr id="27" name="Shape 115"/>
          <p:cNvSpPr txBox="1"/>
          <p:nvPr/>
        </p:nvSpPr>
        <p:spPr>
          <a:xfrm>
            <a:off x="9891799" y="26326149"/>
            <a:ext cx="7461356" cy="738664"/>
          </a:xfrm>
          <a:prstGeom prst="rect">
            <a:avLst/>
          </a:prstGeom>
          <a:noFill/>
          <a:ln>
            <a:noFill/>
          </a:ln>
        </p:spPr>
        <p:txBody>
          <a:bodyPr lIns="91425" tIns="45700" rIns="91425" bIns="45700" anchor="t" anchorCtr="0">
            <a:noAutofit/>
          </a:bodyPr>
          <a:lstStyle/>
          <a:p>
            <a:pPr marL="0" marR="0" lvl="0" indent="0" rtl="0">
              <a:lnSpc>
                <a:spcPct val="100000"/>
              </a:lnSpc>
              <a:spcBef>
                <a:spcPts val="0"/>
              </a:spcBef>
              <a:spcAft>
                <a:spcPts val="0"/>
              </a:spcAft>
              <a:buClr>
                <a:srgbClr val="000000"/>
              </a:buClr>
              <a:buSzPct val="25000"/>
              <a:buFont typeface="Times New Roman"/>
              <a:buNone/>
            </a:pPr>
            <a:r>
              <a:rPr lang="en-US" sz="1400" b="0" i="0" u="none" strike="noStrike" cap="none" dirty="0">
                <a:latin typeface="Times New Roman"/>
                <a:ea typeface="Times New Roman"/>
                <a:cs typeface="Times New Roman"/>
                <a:sym typeface="Times New Roman"/>
              </a:rPr>
              <a:t>Figure </a:t>
            </a:r>
            <a:r>
              <a:rPr lang="en-US" sz="1400" dirty="0">
                <a:latin typeface="Times New Roman"/>
                <a:ea typeface="Times New Roman"/>
                <a:cs typeface="Times New Roman"/>
                <a:sym typeface="Times New Roman"/>
              </a:rPr>
              <a:t>3</a:t>
            </a:r>
            <a:r>
              <a:rPr lang="en-US" sz="1400" b="0" i="0" u="none" strike="noStrike" cap="none" dirty="0" smtClean="0">
                <a:latin typeface="Times New Roman"/>
                <a:ea typeface="Times New Roman"/>
                <a:cs typeface="Times New Roman"/>
                <a:sym typeface="Times New Roman"/>
              </a:rPr>
              <a:t>:    </a:t>
            </a:r>
            <a:r>
              <a:rPr lang="en-US" sz="1400" b="0" i="0" u="none" strike="noStrike" cap="none" dirty="0" smtClean="0">
                <a:latin typeface="Times New Roman"/>
                <a:ea typeface="Times New Roman"/>
                <a:cs typeface="Times New Roman"/>
                <a:sym typeface="Times New Roman"/>
              </a:rPr>
              <a:t>This </a:t>
            </a:r>
            <a:r>
              <a:rPr lang="en-US" sz="1400" b="0" i="0" u="none" strike="noStrike" cap="none" dirty="0">
                <a:latin typeface="Times New Roman"/>
                <a:ea typeface="Times New Roman"/>
                <a:cs typeface="Times New Roman"/>
                <a:sym typeface="Times New Roman"/>
              </a:rPr>
              <a:t>figure represents the lux calculated inside </a:t>
            </a:r>
            <a:r>
              <a:rPr lang="en-US" sz="1400" b="0" i="0" u="none" strike="noStrike" cap="none" dirty="0" smtClean="0">
                <a:latin typeface="Times New Roman"/>
                <a:ea typeface="Times New Roman"/>
                <a:cs typeface="Times New Roman"/>
                <a:sym typeface="Times New Roman"/>
              </a:rPr>
              <a:t>and outside of </a:t>
            </a:r>
            <a:r>
              <a:rPr lang="en-US" sz="1400" b="0" i="0" u="none" strike="noStrike" cap="none" dirty="0">
                <a:latin typeface="Times New Roman"/>
                <a:ea typeface="Times New Roman"/>
                <a:cs typeface="Times New Roman"/>
                <a:sym typeface="Times New Roman"/>
              </a:rPr>
              <a:t>a building. There is an unexpected sinusoidal trend that we believe may represent this particular light source </a:t>
            </a:r>
            <a:r>
              <a:rPr lang="en-US" sz="1400" dirty="0" smtClean="0">
                <a:latin typeface="Times New Roman"/>
                <a:ea typeface="Times New Roman"/>
                <a:cs typeface="Times New Roman"/>
                <a:sym typeface="Times New Roman"/>
              </a:rPr>
              <a:t>out</a:t>
            </a:r>
            <a:r>
              <a:rPr lang="en-US" sz="1400" b="0" i="0" u="none" strike="noStrike" cap="none" dirty="0" smtClean="0">
                <a:latin typeface="Times New Roman"/>
                <a:ea typeface="Times New Roman"/>
                <a:cs typeface="Times New Roman"/>
                <a:sym typeface="Times New Roman"/>
              </a:rPr>
              <a:t>side </a:t>
            </a:r>
            <a:r>
              <a:rPr lang="en-US" sz="1400" b="0" i="0" u="none" strike="noStrike" cap="none" dirty="0">
                <a:latin typeface="Times New Roman"/>
                <a:ea typeface="Times New Roman"/>
                <a:cs typeface="Times New Roman"/>
                <a:sym typeface="Times New Roman"/>
              </a:rPr>
              <a:t>the building, dimming and brightening at pseudo-regular rates.</a:t>
            </a:r>
          </a:p>
        </p:txBody>
      </p:sp>
      <p:pic>
        <p:nvPicPr>
          <p:cNvPr id="34" name="Shape 122" descr="A general plan of our sensor integration process. First we work on them individually to familiarize ourselves with the sensor then we integrate it with the others." title="Integration procedure"/>
          <p:cNvPicPr preferRelativeResize="0"/>
          <p:nvPr/>
        </p:nvPicPr>
        <p:blipFill rotWithShape="1">
          <a:blip r:embed="rId5">
            <a:alphaModFix/>
          </a:blip>
          <a:srcRect/>
          <a:stretch/>
        </p:blipFill>
        <p:spPr>
          <a:xfrm>
            <a:off x="9800682" y="7116293"/>
            <a:ext cx="5704426" cy="4668197"/>
          </a:xfrm>
          <a:prstGeom prst="rect">
            <a:avLst/>
          </a:prstGeom>
          <a:noFill/>
          <a:ln>
            <a:noFill/>
          </a:ln>
        </p:spPr>
      </p:pic>
      <p:pic>
        <p:nvPicPr>
          <p:cNvPr id="55" name="Picture 54"/>
          <p:cNvPicPr/>
          <p:nvPr/>
        </p:nvPicPr>
        <p:blipFill>
          <a:blip r:embed="rId6"/>
          <a:stretch>
            <a:fillRect/>
          </a:stretch>
        </p:blipFill>
        <p:spPr>
          <a:xfrm>
            <a:off x="15778018" y="7180386"/>
            <a:ext cx="5602641" cy="4038420"/>
          </a:xfrm>
          <a:prstGeom prst="rect">
            <a:avLst/>
          </a:prstGeom>
        </p:spPr>
      </p:pic>
      <p:sp>
        <p:nvSpPr>
          <p:cNvPr id="56" name="Shape 100"/>
          <p:cNvSpPr txBox="1"/>
          <p:nvPr/>
        </p:nvSpPr>
        <p:spPr>
          <a:xfrm>
            <a:off x="15505108" y="5965716"/>
            <a:ext cx="4553105" cy="991860"/>
          </a:xfrm>
          <a:prstGeom prst="rect">
            <a:avLst/>
          </a:prstGeom>
          <a:noFill/>
          <a:ln>
            <a:noFill/>
          </a:ln>
        </p:spPr>
        <p:txBody>
          <a:bodyPr lIns="359650" tIns="359650" rIns="359650" bIns="359650"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en-US" sz="2400" u="sng" dirty="0" smtClean="0">
                <a:latin typeface="Arial Narrow"/>
                <a:ea typeface="Arial Narrow"/>
                <a:cs typeface="Arial Narrow"/>
                <a:sym typeface="Arial Narrow"/>
              </a:rPr>
              <a:t>Simple BalloonSat</a:t>
            </a:r>
            <a:r>
              <a:rPr lang="en-US" sz="2400" b="0" i="0" u="none" strike="noStrike" cap="none" dirty="0" smtClean="0">
                <a:latin typeface="Arial Narrow"/>
                <a:ea typeface="Arial Narrow"/>
                <a:cs typeface="Arial Narrow"/>
                <a:sym typeface="Arial Narrow"/>
              </a:rPr>
              <a:t> </a:t>
            </a:r>
            <a:endParaRPr lang="en-US" sz="2400" b="0" i="0" u="none" strike="noStrike" cap="none" dirty="0">
              <a:latin typeface="Arial Narrow"/>
              <a:ea typeface="Arial Narrow"/>
              <a:cs typeface="Arial Narrow"/>
              <a:sym typeface="Arial Narrow"/>
            </a:endParaRPr>
          </a:p>
        </p:txBody>
      </p:sp>
      <p:pic>
        <p:nvPicPr>
          <p:cNvPr id="2" name="Picture 1" descr="NASASchematic2016.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752830" y="6957576"/>
            <a:ext cx="4999251" cy="5477305"/>
          </a:xfrm>
          <a:prstGeom prst="rect">
            <a:avLst/>
          </a:prstGeom>
        </p:spPr>
      </p:pic>
      <p:pic>
        <p:nvPicPr>
          <p:cNvPr id="6" name="Picture 5" descr="Screen Shot 2016-07-29 at 11.23.40 PM.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677097" y="16802922"/>
            <a:ext cx="7324328" cy="4242428"/>
          </a:xfrm>
          <a:prstGeom prst="rect">
            <a:avLst/>
          </a:prstGeom>
        </p:spPr>
      </p:pic>
      <p:pic>
        <p:nvPicPr>
          <p:cNvPr id="8" name="Picture 7" descr="Screen Shot 2016-07-29 at 11.24.12 PM.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98723" y="21823078"/>
            <a:ext cx="7461354" cy="4285885"/>
          </a:xfrm>
          <a:prstGeom prst="rect">
            <a:avLst/>
          </a:prstGeom>
        </p:spPr>
      </p:pic>
      <p:pic>
        <p:nvPicPr>
          <p:cNvPr id="30" name="Picture 29" descr="DSC_6941.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7714175" y="12973215"/>
            <a:ext cx="7896698" cy="5890618"/>
          </a:xfrm>
          <a:prstGeom prst="rect">
            <a:avLst/>
          </a:prstGeom>
        </p:spPr>
      </p:pic>
      <p:pic>
        <p:nvPicPr>
          <p:cNvPr id="22" name="Picture 2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633461" y="21843748"/>
            <a:ext cx="7367963" cy="4265215"/>
          </a:xfrm>
          <a:prstGeom prst="rect">
            <a:avLst/>
          </a:prstGeom>
        </p:spPr>
      </p:pic>
      <p:sp>
        <p:nvSpPr>
          <p:cNvPr id="28" name="Rectangle 27"/>
          <p:cNvSpPr/>
          <p:nvPr/>
        </p:nvSpPr>
        <p:spPr>
          <a:xfrm>
            <a:off x="18476475" y="26262449"/>
            <a:ext cx="7524949" cy="1384995"/>
          </a:xfrm>
          <a:prstGeom prst="rect">
            <a:avLst/>
          </a:prstGeom>
        </p:spPr>
        <p:txBody>
          <a:bodyPr wrap="square">
            <a:spAutoFit/>
          </a:bodyPr>
          <a:lstStyle/>
          <a:p>
            <a:pPr algn="just"/>
            <a:r>
              <a:rPr lang="en-US" sz="1400" dirty="0">
                <a:latin typeface="Times New Roman" charset="0"/>
              </a:rPr>
              <a:t>Figure 4: The ADC on the Arduino converts voltages to a value between 0 and 1023. These are then converted to g’s (which is a force caused by acceleration similar to gravity factor) using a formula and knowledge of the unit obtained from the datasheet. This accelerometer is 3-axis which detects x, y, and z accelerations.</a:t>
            </a:r>
            <a:endParaRPr lang="en-US" sz="1400" dirty="0"/>
          </a:p>
          <a:p>
            <a:r>
              <a:rPr lang="en-US" sz="1400" dirty="0"/>
              <a:t/>
            </a:r>
            <a:br>
              <a:rPr lang="en-US" sz="1400" dirty="0"/>
            </a:br>
            <a:endParaRPr lang="en-US" sz="1400" dirty="0"/>
          </a:p>
        </p:txBody>
      </p:sp>
      <p:pic>
        <p:nvPicPr>
          <p:cNvPr id="31" name="Picture 30"/>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235114" y="16802922"/>
            <a:ext cx="7588571" cy="4200651"/>
          </a:xfrm>
          <a:prstGeom prst="rect">
            <a:avLst/>
          </a:prstGeom>
        </p:spPr>
      </p:pic>
    </p:spTree>
    <p:extLst>
      <p:ext uri="{BB962C8B-B14F-4D97-AF65-F5344CB8AC3E}">
        <p14:creationId xmlns:p14="http://schemas.microsoft.com/office/powerpoint/2010/main" val="4864908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8026</TotalTime>
  <Words>539</Words>
  <Application>Microsoft Macintosh PowerPoint</Application>
  <PresentationFormat>Custom</PresentationFormat>
  <Paragraphs>67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 Narrow</vt:lpstr>
      <vt:lpstr>Arial Rounded MT Bold</vt:lpstr>
      <vt:lpstr>Century Gothic</vt:lpstr>
      <vt:lpstr>Times New Roman</vt:lpstr>
      <vt:lpstr>Trebuchet MS</vt:lpstr>
      <vt:lpstr>Arial</vt:lpstr>
      <vt:lpstr>Mesh</vt:lpstr>
      <vt:lpstr>Intelligent Software Control for Nanosatellites</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Software Control for Nanosatellites</dc:title>
  <dc:creator>Microsoft Office User</dc:creator>
  <cp:lastModifiedBy>Microsoft Office User</cp:lastModifiedBy>
  <cp:revision>38</cp:revision>
  <dcterms:created xsi:type="dcterms:W3CDTF">2016-07-27T19:25:22Z</dcterms:created>
  <dcterms:modified xsi:type="dcterms:W3CDTF">2016-08-03T16:02:20Z</dcterms:modified>
</cp:coreProperties>
</file>